
<file path=[Content_Types].xml><?xml version="1.0" encoding="utf-8"?>
<Types xmlns="http://schemas.openxmlformats.org/package/2006/content-types">
  <Default Extension="png" ContentType="image/png"/>
  <Default Extension="svg" ContentType="image/svg+xml"/>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jpg" ContentType="image/jpeg"/>
  <Default Extension="mp4" ContentType="video/mp4"/>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375" r:id="rId4"/>
  </p:sldMasterIdLst>
  <p:notesMasterIdLst>
    <p:notesMasterId r:id="rId40"/>
  </p:notesMasterIdLst>
  <p:handoutMasterIdLst>
    <p:handoutMasterId r:id="rId41"/>
  </p:handoutMasterIdLst>
  <p:sldIdLst>
    <p:sldId id="1459" r:id="rId5"/>
    <p:sldId id="1460" r:id="rId6"/>
    <p:sldId id="1500" r:id="rId7"/>
    <p:sldId id="1594" r:id="rId8"/>
    <p:sldId id="1560" r:id="rId9"/>
    <p:sldId id="1501" r:id="rId10"/>
    <p:sldId id="1596" r:id="rId11"/>
    <p:sldId id="1595" r:id="rId12"/>
    <p:sldId id="1597" r:id="rId13"/>
    <p:sldId id="1566" r:id="rId14"/>
    <p:sldId id="1556" r:id="rId15"/>
    <p:sldId id="1557" r:id="rId16"/>
    <p:sldId id="1622" r:id="rId17"/>
    <p:sldId id="1621" r:id="rId18"/>
    <p:sldId id="1609" r:id="rId19"/>
    <p:sldId id="1502" r:id="rId20"/>
    <p:sldId id="1555" r:id="rId21"/>
    <p:sldId id="1518" r:id="rId22"/>
    <p:sldId id="1598" r:id="rId23"/>
    <p:sldId id="1587" r:id="rId24"/>
    <p:sldId id="1586" r:id="rId25"/>
    <p:sldId id="1607" r:id="rId26"/>
    <p:sldId id="1605" r:id="rId27"/>
    <p:sldId id="1599" r:id="rId28"/>
    <p:sldId id="1601" r:id="rId29"/>
    <p:sldId id="1602" r:id="rId30"/>
    <p:sldId id="1603" r:id="rId31"/>
    <p:sldId id="1604" r:id="rId32"/>
    <p:sldId id="1504" r:id="rId33"/>
    <p:sldId id="1592" r:id="rId34"/>
    <p:sldId id="1532" r:id="rId35"/>
    <p:sldId id="1612" r:id="rId36"/>
    <p:sldId id="1611" r:id="rId37"/>
    <p:sldId id="1516" r:id="rId38"/>
    <p:sldId id="1623" r:id="rId39"/>
  </p:sldIdLst>
  <p:sldSz cx="14630400" cy="8229600"/>
  <p:notesSz cx="7010400" cy="9296400"/>
  <p:defaultTextStyle>
    <a:defPPr>
      <a:defRPr lang="en-US"/>
    </a:defPPr>
    <a:lvl1pPr marL="0" algn="l" defTabSz="1097212" rtl="0" eaLnBrk="1" latinLnBrk="0" hangingPunct="1">
      <a:defRPr sz="2118" kern="1200">
        <a:solidFill>
          <a:schemeClr val="tx1"/>
        </a:solidFill>
        <a:latin typeface="+mn-lt"/>
        <a:ea typeface="+mn-ea"/>
        <a:cs typeface="+mn-cs"/>
      </a:defRPr>
    </a:lvl1pPr>
    <a:lvl2pPr marL="548606" algn="l" defTabSz="1097212" rtl="0" eaLnBrk="1" latinLnBrk="0" hangingPunct="1">
      <a:defRPr sz="2118" kern="1200">
        <a:solidFill>
          <a:schemeClr val="tx1"/>
        </a:solidFill>
        <a:latin typeface="+mn-lt"/>
        <a:ea typeface="+mn-ea"/>
        <a:cs typeface="+mn-cs"/>
      </a:defRPr>
    </a:lvl2pPr>
    <a:lvl3pPr marL="1097212" algn="l" defTabSz="1097212" rtl="0" eaLnBrk="1" latinLnBrk="0" hangingPunct="1">
      <a:defRPr sz="2118" kern="1200">
        <a:solidFill>
          <a:schemeClr val="tx1"/>
        </a:solidFill>
        <a:latin typeface="+mn-lt"/>
        <a:ea typeface="+mn-ea"/>
        <a:cs typeface="+mn-cs"/>
      </a:defRPr>
    </a:lvl3pPr>
    <a:lvl4pPr marL="1645818" algn="l" defTabSz="1097212" rtl="0" eaLnBrk="1" latinLnBrk="0" hangingPunct="1">
      <a:defRPr sz="2118" kern="1200">
        <a:solidFill>
          <a:schemeClr val="tx1"/>
        </a:solidFill>
        <a:latin typeface="+mn-lt"/>
        <a:ea typeface="+mn-ea"/>
        <a:cs typeface="+mn-cs"/>
      </a:defRPr>
    </a:lvl4pPr>
    <a:lvl5pPr marL="2194424" algn="l" defTabSz="1097212" rtl="0" eaLnBrk="1" latinLnBrk="0" hangingPunct="1">
      <a:defRPr sz="2118" kern="1200">
        <a:solidFill>
          <a:schemeClr val="tx1"/>
        </a:solidFill>
        <a:latin typeface="+mn-lt"/>
        <a:ea typeface="+mn-ea"/>
        <a:cs typeface="+mn-cs"/>
      </a:defRPr>
    </a:lvl5pPr>
    <a:lvl6pPr marL="2743031" algn="l" defTabSz="1097212" rtl="0" eaLnBrk="1" latinLnBrk="0" hangingPunct="1">
      <a:defRPr sz="2118" kern="1200">
        <a:solidFill>
          <a:schemeClr val="tx1"/>
        </a:solidFill>
        <a:latin typeface="+mn-lt"/>
        <a:ea typeface="+mn-ea"/>
        <a:cs typeface="+mn-cs"/>
      </a:defRPr>
    </a:lvl6pPr>
    <a:lvl7pPr marL="3291635" algn="l" defTabSz="1097212" rtl="0" eaLnBrk="1" latinLnBrk="0" hangingPunct="1">
      <a:defRPr sz="2118" kern="1200">
        <a:solidFill>
          <a:schemeClr val="tx1"/>
        </a:solidFill>
        <a:latin typeface="+mn-lt"/>
        <a:ea typeface="+mn-ea"/>
        <a:cs typeface="+mn-cs"/>
      </a:defRPr>
    </a:lvl7pPr>
    <a:lvl8pPr marL="3840241" algn="l" defTabSz="1097212" rtl="0" eaLnBrk="1" latinLnBrk="0" hangingPunct="1">
      <a:defRPr sz="2118" kern="1200">
        <a:solidFill>
          <a:schemeClr val="tx1"/>
        </a:solidFill>
        <a:latin typeface="+mn-lt"/>
        <a:ea typeface="+mn-ea"/>
        <a:cs typeface="+mn-cs"/>
      </a:defRPr>
    </a:lvl8pPr>
    <a:lvl9pPr marL="4388848" algn="l" defTabSz="1097212" rtl="0" eaLnBrk="1" latinLnBrk="0" hangingPunct="1">
      <a:defRPr sz="2118" kern="1200">
        <a:solidFill>
          <a:schemeClr val="tx1"/>
        </a:solidFill>
        <a:latin typeface="+mn-lt"/>
        <a:ea typeface="+mn-ea"/>
        <a:cs typeface="+mn-cs"/>
      </a:defRPr>
    </a:lvl9pPr>
  </p:defaultTextStyle>
  <p:extLst>
    <p:ext uri="{521415D9-36F7-43E2-AB2F-B90AF26B5E84}">
      <p14:sectionLst xmlns:p14="http://schemas.microsoft.com/office/powerpoint/2010/main">
        <p14:section name="ReInvent 2018 Template (Dark)" id="{DB773BB9-964B-41A0-840F-AD1ABE1E2EE8}">
          <p14:sldIdLst>
            <p14:sldId id="1459"/>
            <p14:sldId id="1460"/>
            <p14:sldId id="1500"/>
            <p14:sldId id="1594"/>
            <p14:sldId id="1560"/>
            <p14:sldId id="1501"/>
            <p14:sldId id="1596"/>
            <p14:sldId id="1595"/>
            <p14:sldId id="1597"/>
            <p14:sldId id="1566"/>
            <p14:sldId id="1556"/>
            <p14:sldId id="1557"/>
            <p14:sldId id="1622"/>
            <p14:sldId id="1621"/>
            <p14:sldId id="1609"/>
            <p14:sldId id="1502"/>
            <p14:sldId id="1555"/>
            <p14:sldId id="1518"/>
            <p14:sldId id="1598"/>
            <p14:sldId id="1587"/>
            <p14:sldId id="1586"/>
            <p14:sldId id="1607"/>
            <p14:sldId id="1605"/>
            <p14:sldId id="1599"/>
            <p14:sldId id="1601"/>
            <p14:sldId id="1602"/>
            <p14:sldId id="1603"/>
            <p14:sldId id="1604"/>
            <p14:sldId id="1504"/>
            <p14:sldId id="1592"/>
            <p14:sldId id="1532"/>
            <p14:sldId id="1612"/>
            <p14:sldId id="1611"/>
            <p14:sldId id="1516"/>
            <p14:sldId id="1623"/>
          </p14:sldIdLst>
        </p14:section>
        <p14:section name="Resource / Guidelines" id="{96F46361-015A-405A-8671-167322E4A1CD}">
          <p14:sldIdLst/>
        </p14:section>
      </p14:sectionLst>
    </p:ext>
    <p:ext uri="{EFAFB233-063F-42B5-8137-9DF3F51BA10A}">
      <p15:sldGuideLst xmlns:p15="http://schemas.microsoft.com/office/powerpoint/2012/main">
        <p15:guide id="1" orient="horz" pos="2592">
          <p15:clr>
            <a:srgbClr val="A4A3A4"/>
          </p15:clr>
        </p15:guide>
        <p15:guide id="2" pos="4608">
          <p15:clr>
            <a:srgbClr val="A4A3A4"/>
          </p15:clr>
        </p15:guide>
      </p15:sldGuideLst>
    </p:ext>
    <p:ext uri="{2D200454-40CA-4A62-9FC3-DE9A4176ACB9}">
      <p15:notesGuideLst xmlns:p15="http://schemas.microsoft.com/office/powerpoint/2012/main">
        <p15:guide id="1" orient="horz" pos="2928" userDrawn="1">
          <p15:clr>
            <a:srgbClr val="A4A3A4"/>
          </p15:clr>
        </p15:guide>
        <p15:guide id="2" pos="2208"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cmAuthor>
  <p:cmAuthor id="3" name="Mary Feil-Jacobs" initials="MF" lastIdx="22" clrIdx="3">
    <p:extLst/>
  </p:cmAuthor>
  <p:cmAuthor id="4" name="Mitchell Derrey" initials="MD" lastIdx="28" clrIdx="4">
    <p:extLst>
      <p:ext uri="{19B8F6BF-5375-455C-9EA6-DF929625EA0E}">
        <p15:presenceInfo xmlns:p15="http://schemas.microsoft.com/office/powerpoint/2012/main" userId="S-1-5-21-383413107-1061881802-891584314-485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232AA"/>
    <a:srgbClr val="2D93AA"/>
    <a:srgbClr val="4509EC"/>
    <a:srgbClr val="FAEAF6"/>
    <a:srgbClr val="DE316F"/>
    <a:srgbClr val="3404FA"/>
    <a:srgbClr val="FFFFFF"/>
    <a:srgbClr val="000000"/>
    <a:srgbClr val="282828"/>
    <a:srgbClr val="15045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012" autoAdjust="0"/>
    <p:restoredTop sz="70288" autoAdjust="0"/>
  </p:normalViewPr>
  <p:slideViewPr>
    <p:cSldViewPr snapToGrid="0">
      <p:cViewPr>
        <p:scale>
          <a:sx n="40" d="100"/>
          <a:sy n="40" d="100"/>
        </p:scale>
        <p:origin x="1492" y="48"/>
      </p:cViewPr>
      <p:guideLst>
        <p:guide orient="horz" pos="2592"/>
        <p:guide pos="4608"/>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75" d="100"/>
        <a:sy n="75" d="100"/>
      </p:scale>
      <p:origin x="0" y="0"/>
    </p:cViewPr>
  </p:sorterViewPr>
  <p:notesViewPr>
    <p:cSldViewPr snapToGrid="0" showGuides="1">
      <p:cViewPr varScale="1">
        <p:scale>
          <a:sx n="51" d="100"/>
          <a:sy n="51" d="100"/>
        </p:scale>
        <p:origin x="2668" y="56"/>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commentAuthors" Target="commen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notesMaster" Target="notesMasters/notesMaster1.xml"/><Relationship Id="rId45"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767"/>
            <a:ext cx="3037840" cy="464820"/>
          </a:xfrm>
          <a:prstGeom prst="rect">
            <a:avLst/>
          </a:prstGeom>
        </p:spPr>
        <p:txBody>
          <a:bodyPr vert="horz" lIns="93177" tIns="46589" rIns="93177" bIns="46589" rtlCol="0"/>
          <a:lstStyle>
            <a:lvl1pPr algn="l">
              <a:defRPr sz="1200"/>
            </a:lvl1pPr>
          </a:lstStyle>
          <a:p>
            <a:r>
              <a:rPr lang="en-US" dirty="0">
                <a:latin typeface="Amazon Ember" panose="020B0603020204020204" pitchFamily="34" charset="0"/>
                <a:ea typeface="Amazon Ember" panose="020B0603020204020204" pitchFamily="34" charset="0"/>
                <a:cs typeface="Amazon Ember" panose="020B0603020204020204" pitchFamily="34" charset="0"/>
              </a:rPr>
              <a:t>ReInvent 2018</a:t>
            </a:r>
          </a:p>
        </p:txBody>
      </p:sp>
      <p:sp>
        <p:nvSpPr>
          <p:cNvPr id="7" name="Date Placeholder 6"/>
          <p:cNvSpPr>
            <a:spLocks noGrp="1"/>
          </p:cNvSpPr>
          <p:nvPr>
            <p:ph type="dt" sz="quarter" idx="1"/>
          </p:nvPr>
        </p:nvSpPr>
        <p:spPr>
          <a:xfrm>
            <a:off x="3970938" y="0"/>
            <a:ext cx="3037840" cy="464820"/>
          </a:xfrm>
          <a:prstGeom prst="rect">
            <a:avLst/>
          </a:prstGeom>
        </p:spPr>
        <p:txBody>
          <a:bodyPr vert="horz" lIns="93177" tIns="46589" rIns="93177" bIns="46589" rtlCol="0"/>
          <a:lstStyle>
            <a:lvl1pPr algn="r">
              <a:defRPr sz="1200"/>
            </a:lvl1pPr>
          </a:lstStyle>
          <a:p>
            <a:fld id="{ADABB702-E265-E34A-BDE0-A7FC310AB52F}" type="datetime8">
              <a:rPr lang="en-US" smtClean="0">
                <a:latin typeface="Amazon Ember" panose="020B0603020204020204" pitchFamily="34" charset="0"/>
                <a:ea typeface="Amazon Ember" panose="020B0603020204020204" pitchFamily="34" charset="0"/>
                <a:cs typeface="Amazon Ember" panose="020B0603020204020204" pitchFamily="34" charset="0"/>
              </a:rPr>
              <a:t>3/19/2019 7:14 AM</a:t>
            </a:fld>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8" name="Footer Placeholder 7"/>
          <p:cNvSpPr>
            <a:spLocks noGrp="1"/>
          </p:cNvSpPr>
          <p:nvPr>
            <p:ph type="ftr" sz="quarter" idx="2"/>
          </p:nvPr>
        </p:nvSpPr>
        <p:spPr>
          <a:xfrm>
            <a:off x="0" y="8829966"/>
            <a:ext cx="5923788" cy="337975"/>
          </a:xfrm>
          <a:prstGeom prst="rect">
            <a:avLst/>
          </a:prstGeom>
        </p:spPr>
        <p:txBody>
          <a:bodyPr vert="horz" lIns="93177" tIns="46589" rIns="93177" bIns="46589" rtlCol="0" anchor="b"/>
          <a:lstStyle>
            <a:lvl1pPr algn="l">
              <a:defRPr sz="1200"/>
            </a:lvl1pPr>
          </a:lstStyle>
          <a:p>
            <a:pPr lvl="0"/>
            <a:r>
              <a:rPr lang="en-US" altLang="x-none" sz="700" dirty="0">
                <a:solidFill>
                  <a:srgbClr val="282828"/>
                </a:solidFill>
                <a:latin typeface="Amazon Ember" charset="0"/>
                <a:ea typeface="Amazon Ember" charset="0"/>
                <a:cs typeface="Amazon Ember" charset="0"/>
              </a:rPr>
              <a:t>© 2018, Amazon Web Services, Inc. or its Affiliates. All rights reserved.</a:t>
            </a:r>
          </a:p>
        </p:txBody>
      </p:sp>
      <p:sp>
        <p:nvSpPr>
          <p:cNvPr id="9" name="Slide Number Placeholder 8"/>
          <p:cNvSpPr>
            <a:spLocks noGrp="1"/>
          </p:cNvSpPr>
          <p:nvPr>
            <p:ph type="sldNum" sz="quarter" idx="3"/>
          </p:nvPr>
        </p:nvSpPr>
        <p:spPr>
          <a:xfrm>
            <a:off x="5912103" y="8829967"/>
            <a:ext cx="1096674" cy="464820"/>
          </a:xfrm>
          <a:prstGeom prst="rect">
            <a:avLst/>
          </a:prstGeom>
        </p:spPr>
        <p:txBody>
          <a:bodyPr vert="horz" lIns="93177" tIns="46589" rIns="93177" bIns="46589" rtlCol="0" anchor="b"/>
          <a:lstStyle>
            <a:lvl1pPr algn="r">
              <a:defRPr sz="1200"/>
            </a:lvl1pPr>
          </a:lstStyle>
          <a:p>
            <a:fld id="{0EC9E9D6-92A0-482B-A603-C9BA7FFB8190}" type="slidenum">
              <a:rPr lang="en-US" smtClean="0"/>
              <a:t>‹#›</a:t>
            </a:fld>
            <a:endParaRPr lang="en-US" dirty="0"/>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ReInvent 2018</a:t>
            </a:r>
          </a:p>
        </p:txBody>
      </p:sp>
      <p:sp>
        <p:nvSpPr>
          <p:cNvPr id="9" name="Slide Image Placeholder 8"/>
          <p:cNvSpPr>
            <a:spLocks noGrp="1" noRot="1" noChangeAspect="1"/>
          </p:cNvSpPr>
          <p:nvPr>
            <p:ph type="sldImg" idx="2"/>
          </p:nvPr>
        </p:nvSpPr>
        <p:spPr>
          <a:xfrm>
            <a:off x="406400" y="696913"/>
            <a:ext cx="6197600" cy="3486150"/>
          </a:xfrm>
          <a:prstGeom prst="rect">
            <a:avLst/>
          </a:prstGeom>
          <a:noFill/>
          <a:ln w="12700">
            <a:solidFill>
              <a:prstClr val="black"/>
            </a:solidFill>
          </a:ln>
        </p:spPr>
        <p:txBody>
          <a:bodyPr vert="horz" lIns="93177" tIns="46589" rIns="93177" bIns="46589" rtlCol="0" anchor="ctr"/>
          <a:lstStyle/>
          <a:p>
            <a:endParaRPr lang="en-US" dirty="0"/>
          </a:p>
        </p:txBody>
      </p:sp>
      <p:sp>
        <p:nvSpPr>
          <p:cNvPr id="10" name="Footer Placeholder 9"/>
          <p:cNvSpPr>
            <a:spLocks noGrp="1"/>
          </p:cNvSpPr>
          <p:nvPr>
            <p:ph type="ftr" sz="quarter" idx="4"/>
          </p:nvPr>
        </p:nvSpPr>
        <p:spPr>
          <a:xfrm>
            <a:off x="0" y="8831580"/>
            <a:ext cx="6052312" cy="361897"/>
          </a:xfrm>
          <a:prstGeom prst="rect">
            <a:avLst/>
          </a:prstGeom>
        </p:spPr>
        <p:txBody>
          <a:bodyPr vert="horz" lIns="93177" tIns="46589" rIns="93177" bIns="46589" rtlCol="0" anchor="b"/>
          <a:lstStyle>
            <a:lvl1pPr marL="0" marR="0" indent="0" algn="l" defTabSz="1118059" rtl="0" eaLnBrk="1" fontAlgn="auto" latinLnBrk="0" hangingPunct="1">
              <a:lnSpc>
                <a:spcPct val="100000"/>
              </a:lnSpc>
              <a:spcBef>
                <a:spcPts val="0"/>
              </a:spcBef>
              <a:spcAft>
                <a:spcPts val="0"/>
              </a:spcAft>
              <a:buClrTx/>
              <a:buSzTx/>
              <a:buFontTx/>
              <a:buNone/>
              <a:tabLst/>
              <a:defRPr sz="1200">
                <a:latin typeface="+mn-lt"/>
                <a:cs typeface="Arial" panose="020B0604020202020204" pitchFamily="34" charset="0"/>
              </a:defRPr>
            </a:lvl1pPr>
          </a:lstStyle>
          <a:p>
            <a:r>
              <a:rPr lang="en-US" altLang="x-none" sz="700" dirty="0">
                <a:solidFill>
                  <a:srgbClr val="282828"/>
                </a:solidFill>
                <a:latin typeface="Amazon Ember" charset="0"/>
                <a:ea typeface="Amazon Ember" charset="0"/>
                <a:cs typeface="Amazon Ember" charset="0"/>
              </a:rPr>
              <a:t>© 2018, Amazon Web Services, Inc. or its Affiliates. All rights reserved.</a:t>
            </a:r>
          </a:p>
        </p:txBody>
      </p:sp>
      <p:sp>
        <p:nvSpPr>
          <p:cNvPr id="11" name="Date Placeholder 10"/>
          <p:cNvSpPr>
            <a:spLocks noGrp="1"/>
          </p:cNvSpPr>
          <p:nvPr>
            <p:ph type="dt" idx="1"/>
          </p:nvPr>
        </p:nvSpPr>
        <p:spPr>
          <a:xfrm>
            <a:off x="3970938" y="0"/>
            <a:ext cx="3037840" cy="464820"/>
          </a:xfrm>
          <a:prstGeom prst="rect">
            <a:avLst/>
          </a:prstGeom>
        </p:spPr>
        <p:txBody>
          <a:bodyPr vert="horz" lIns="93177" tIns="46589" rIns="93177" bIns="46589" rtlCol="0"/>
          <a:lstStyle>
            <a:lvl1pPr algn="r">
              <a:defRPr sz="1200">
                <a:latin typeface="Amazon Ember" panose="020B0603020204020204" pitchFamily="34" charset="0"/>
                <a:ea typeface="Amazon Ember" panose="020B0603020204020204" pitchFamily="34" charset="0"/>
                <a:cs typeface="Amazon Ember" panose="020B0603020204020204" pitchFamily="34" charset="0"/>
              </a:defRPr>
            </a:lvl1pPr>
          </a:lstStyle>
          <a:p>
            <a:fld id="{CA8E1BB1-B036-4140-B110-296DC0701D04}" type="datetime8">
              <a:rPr lang="en-US" smtClean="0"/>
              <a:pPr/>
              <a:t>3/19/2019 7:14 AM</a:t>
            </a:fld>
            <a:endParaRPr lang="en-US" dirty="0"/>
          </a:p>
        </p:txBody>
      </p:sp>
      <p:sp>
        <p:nvSpPr>
          <p:cNvPr id="12" name="Notes Placeholder 11"/>
          <p:cNvSpPr>
            <a:spLocks noGrp="1"/>
          </p:cNvSpPr>
          <p:nvPr>
            <p:ph type="body" sz="quarter" idx="3"/>
          </p:nvPr>
        </p:nvSpPr>
        <p:spPr>
          <a:xfrm>
            <a:off x="701040" y="4415790"/>
            <a:ext cx="5608320" cy="4183380"/>
          </a:xfrm>
          <a:prstGeom prst="rect">
            <a:avLst/>
          </a:prstGeom>
        </p:spPr>
        <p:txBody>
          <a:bodyPr vert="horz" lIns="93177" tIns="46589" rIns="93177" bIns="46589"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Slide Number Placeholder 12"/>
          <p:cNvSpPr>
            <a:spLocks noGrp="1"/>
          </p:cNvSpPr>
          <p:nvPr>
            <p:ph type="sldNum" sz="quarter" idx="5"/>
          </p:nvPr>
        </p:nvSpPr>
        <p:spPr>
          <a:xfrm>
            <a:off x="6040627" y="8829967"/>
            <a:ext cx="968150" cy="464820"/>
          </a:xfrm>
          <a:prstGeom prst="rect">
            <a:avLst/>
          </a:prstGeom>
        </p:spPr>
        <p:txBody>
          <a:bodyPr vert="horz" lIns="93177" tIns="46589" rIns="93177" bIns="46589" rtlCol="0" anchor="b"/>
          <a:lstStyle>
            <a:lvl1pPr algn="r">
              <a:defRPr sz="1200">
                <a:latin typeface="+mn-lt"/>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1097212" rtl="0" eaLnBrk="1" latinLnBrk="0" hangingPunct="1">
      <a:lnSpc>
        <a:spcPct val="90000"/>
      </a:lnSpc>
      <a:spcAft>
        <a:spcPts val="400"/>
      </a:spcAft>
      <a:defRPr sz="1059" kern="1200">
        <a:solidFill>
          <a:schemeClr val="tx1"/>
        </a:solidFill>
        <a:latin typeface="+mj-lt"/>
        <a:ea typeface="+mn-ea"/>
        <a:cs typeface="+mn-cs"/>
      </a:defRPr>
    </a:lvl1pPr>
    <a:lvl2pPr marL="255572" indent="-126991" algn="l" defTabSz="1097212" rtl="0" eaLnBrk="1" latinLnBrk="0" hangingPunct="1">
      <a:lnSpc>
        <a:spcPct val="90000"/>
      </a:lnSpc>
      <a:spcAft>
        <a:spcPts val="400"/>
      </a:spcAft>
      <a:buFont typeface="Arial" pitchFamily="34" charset="0"/>
      <a:buChar char="•"/>
      <a:defRPr sz="1059" kern="1200">
        <a:solidFill>
          <a:schemeClr val="tx1"/>
        </a:solidFill>
        <a:latin typeface="+mn-lt"/>
        <a:ea typeface="+mn-ea"/>
        <a:cs typeface="+mn-cs"/>
      </a:defRPr>
    </a:lvl2pPr>
    <a:lvl3pPr marL="393675" indent="-138105" algn="l" defTabSz="1097212" rtl="0" eaLnBrk="1" latinLnBrk="0" hangingPunct="1">
      <a:lnSpc>
        <a:spcPct val="90000"/>
      </a:lnSpc>
      <a:spcAft>
        <a:spcPts val="400"/>
      </a:spcAft>
      <a:buFont typeface="Arial" pitchFamily="34" charset="0"/>
      <a:buChar char="•"/>
      <a:defRPr sz="1059" kern="1200">
        <a:solidFill>
          <a:schemeClr val="tx1"/>
        </a:solidFill>
        <a:latin typeface="+mn-lt"/>
        <a:ea typeface="+mn-ea"/>
        <a:cs typeface="+mn-cs"/>
      </a:defRPr>
    </a:lvl3pPr>
    <a:lvl4pPr marL="579402" indent="-176201" algn="l" defTabSz="1097212" rtl="0" eaLnBrk="1" latinLnBrk="0" hangingPunct="1">
      <a:lnSpc>
        <a:spcPct val="90000"/>
      </a:lnSpc>
      <a:spcAft>
        <a:spcPts val="400"/>
      </a:spcAft>
      <a:buFont typeface="Arial" pitchFamily="34" charset="0"/>
      <a:buChar char="•"/>
      <a:defRPr sz="1059" kern="1200">
        <a:solidFill>
          <a:schemeClr val="tx1"/>
        </a:solidFill>
        <a:latin typeface="+mn-lt"/>
        <a:ea typeface="+mn-ea"/>
        <a:cs typeface="+mn-cs"/>
      </a:defRPr>
    </a:lvl4pPr>
    <a:lvl5pPr marL="738142" indent="-138105" algn="l" defTabSz="1097212" rtl="0" eaLnBrk="1" latinLnBrk="0" hangingPunct="1">
      <a:lnSpc>
        <a:spcPct val="90000"/>
      </a:lnSpc>
      <a:spcAft>
        <a:spcPts val="400"/>
      </a:spcAft>
      <a:buFont typeface="Arial" pitchFamily="34" charset="0"/>
      <a:buChar char="•"/>
      <a:defRPr sz="1059" kern="1200">
        <a:solidFill>
          <a:schemeClr val="tx1"/>
        </a:solidFill>
        <a:latin typeface="+mn-lt"/>
        <a:ea typeface="+mn-ea"/>
        <a:cs typeface="+mn-cs"/>
      </a:defRPr>
    </a:lvl5pPr>
    <a:lvl6pPr marL="2743031" algn="l" defTabSz="1097212" rtl="0" eaLnBrk="1" latinLnBrk="0" hangingPunct="1">
      <a:defRPr sz="1412" kern="1200">
        <a:solidFill>
          <a:schemeClr val="tx1"/>
        </a:solidFill>
        <a:latin typeface="+mn-lt"/>
        <a:ea typeface="+mn-ea"/>
        <a:cs typeface="+mn-cs"/>
      </a:defRPr>
    </a:lvl6pPr>
    <a:lvl7pPr marL="3291635" algn="l" defTabSz="1097212" rtl="0" eaLnBrk="1" latinLnBrk="0" hangingPunct="1">
      <a:defRPr sz="1412" kern="1200">
        <a:solidFill>
          <a:schemeClr val="tx1"/>
        </a:solidFill>
        <a:latin typeface="+mn-lt"/>
        <a:ea typeface="+mn-ea"/>
        <a:cs typeface="+mn-cs"/>
      </a:defRPr>
    </a:lvl7pPr>
    <a:lvl8pPr marL="3840241" algn="l" defTabSz="1097212" rtl="0" eaLnBrk="1" latinLnBrk="0" hangingPunct="1">
      <a:defRPr sz="1412" kern="1200">
        <a:solidFill>
          <a:schemeClr val="tx1"/>
        </a:solidFill>
        <a:latin typeface="+mn-lt"/>
        <a:ea typeface="+mn-ea"/>
        <a:cs typeface="+mn-cs"/>
      </a:defRPr>
    </a:lvl8pPr>
    <a:lvl9pPr marL="4388848" algn="l" defTabSz="1097212" rtl="0" eaLnBrk="1" latinLnBrk="0" hangingPunct="1">
      <a:defRPr sz="1412"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097212" rtl="0" eaLnBrk="1" fontAlgn="auto" latinLnBrk="0" hangingPunct="1">
              <a:lnSpc>
                <a:spcPct val="90000"/>
              </a:lnSpc>
              <a:spcBef>
                <a:spcPts val="0"/>
              </a:spcBef>
              <a:spcAft>
                <a:spcPts val="400"/>
              </a:spcAft>
              <a:buClrTx/>
              <a:buSzTx/>
              <a:buFontTx/>
              <a:buNone/>
              <a:tabLst/>
              <a:defRPr/>
            </a:pPr>
            <a:r>
              <a:rPr lang="en-US" b="1" baseline="0" dirty="0"/>
              <a:t>[Do not read comments in brackets out loud. They are there to help guide you, mostly on time. This applies to all slides]</a:t>
            </a:r>
          </a:p>
          <a:p>
            <a:pPr marL="0" marR="0" lvl="0" indent="0" algn="l" defTabSz="1097212" rtl="0" eaLnBrk="1" fontAlgn="auto" latinLnBrk="0" hangingPunct="1">
              <a:lnSpc>
                <a:spcPct val="90000"/>
              </a:lnSpc>
              <a:spcBef>
                <a:spcPts val="0"/>
              </a:spcBef>
              <a:spcAft>
                <a:spcPts val="400"/>
              </a:spcAft>
              <a:buClrTx/>
              <a:buSzTx/>
              <a:buFontTx/>
              <a:buNone/>
              <a:tabLst/>
              <a:defRPr/>
            </a:pPr>
            <a:r>
              <a:rPr lang="en-US" b="1" baseline="0" dirty="0"/>
              <a:t>[0.5 minutes]</a:t>
            </a:r>
          </a:p>
          <a:p>
            <a:pPr marL="174708" indent="-174708">
              <a:buFontTx/>
              <a:buChar char="-"/>
            </a:pPr>
            <a:endParaRPr lang="en-US" baseline="0" dirty="0"/>
          </a:p>
          <a:p>
            <a:pPr marL="174708" indent="-174708">
              <a:buFontTx/>
              <a:buChar char="-"/>
            </a:pPr>
            <a:r>
              <a:rPr lang="en-US" baseline="0" dirty="0"/>
              <a:t>Name</a:t>
            </a:r>
          </a:p>
          <a:p>
            <a:pPr marL="174708" indent="-174708">
              <a:buFontTx/>
              <a:buChar char="-"/>
            </a:pPr>
            <a:r>
              <a:rPr lang="en-US" baseline="0" dirty="0"/>
              <a:t>Job</a:t>
            </a:r>
          </a:p>
          <a:p>
            <a:pPr marL="174708" indent="-174708">
              <a:buFontTx/>
              <a:buChar char="-"/>
            </a:pPr>
            <a:r>
              <a:rPr lang="en-US" baseline="0" dirty="0"/>
              <a:t>Team</a:t>
            </a:r>
          </a:p>
          <a:p>
            <a:pPr marL="174708" indent="-174708">
              <a:buFontTx/>
              <a:buChar char="-"/>
            </a:pPr>
            <a:r>
              <a:rPr lang="en-US" baseline="0" dirty="0"/>
              <a:t>Thank you for Joining</a:t>
            </a:r>
            <a:endParaRPr lang="en-US" b="1" baseline="0" dirty="0"/>
          </a:p>
        </p:txBody>
      </p:sp>
      <p:sp>
        <p:nvSpPr>
          <p:cNvPr id="4" name="Header Placeholder 3"/>
          <p:cNvSpPr>
            <a:spLocks noGrp="1"/>
          </p:cNvSpPr>
          <p:nvPr>
            <p:ph type="hdr" sz="quarter" idx="10"/>
          </p:nvPr>
        </p:nvSpPr>
        <p:spPr/>
        <p:txBody>
          <a:bodyPr/>
          <a:lstStyle/>
          <a:p>
            <a:pPr defTabSz="1118059">
              <a:defRPr/>
            </a:pPr>
            <a:endParaRPr lang="en-US" dirty="0">
              <a:solidFill>
                <a:prstClr val="black"/>
              </a:solidFill>
            </a:endParaRPr>
          </a:p>
        </p:txBody>
      </p:sp>
      <p:sp>
        <p:nvSpPr>
          <p:cNvPr id="5" name="Footer Placeholder 4"/>
          <p:cNvSpPr>
            <a:spLocks noGrp="1"/>
          </p:cNvSpPr>
          <p:nvPr>
            <p:ph type="ftr" sz="quarter" idx="11"/>
          </p:nvPr>
        </p:nvSpPr>
        <p:spPr/>
        <p:txBody>
          <a:bodyPr/>
          <a:lstStyle/>
          <a:p>
            <a:pPr defTabSz="931467" eaLnBrk="0" hangingPunct="0">
              <a:defRPr/>
            </a:pPr>
            <a:endParaRPr lang="en-US" sz="400" dirty="0">
              <a:gradFill>
                <a:gsLst>
                  <a:gs pos="0">
                    <a:prstClr val="black"/>
                  </a:gs>
                  <a:gs pos="100000">
                    <a:prstClr val="black"/>
                  </a:gs>
                </a:gsLst>
                <a:lin ang="5400000" scaled="0"/>
              </a:gradFill>
              <a:latin typeface="Arial" panose="020B0604020202020204" pitchFamily="34" charset="0"/>
              <a:ea typeface="Segoe UI" pitchFamily="34" charset="0"/>
            </a:endParaRPr>
          </a:p>
        </p:txBody>
      </p:sp>
      <p:sp>
        <p:nvSpPr>
          <p:cNvPr id="6" name="Date Placeholder 5"/>
          <p:cNvSpPr>
            <a:spLocks noGrp="1"/>
          </p:cNvSpPr>
          <p:nvPr>
            <p:ph type="dt" idx="12"/>
          </p:nvPr>
        </p:nvSpPr>
        <p:spPr/>
        <p:txBody>
          <a:bodyPr/>
          <a:lstStyle/>
          <a:p>
            <a:pPr defTabSz="1118059">
              <a:defRPr/>
            </a:pPr>
            <a:fld id="{01882E56-9BBC-5549-962E-8E06798B1869}" type="datetime8">
              <a:rPr lang="en-US">
                <a:solidFill>
                  <a:prstClr val="black"/>
                </a:solidFill>
              </a:rPr>
              <a:pPr defTabSz="1118059">
                <a:defRPr/>
              </a:pPr>
              <a:t>3/19/2019 7:14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pPr defTabSz="1118059">
              <a:defRPr/>
            </a:pPr>
            <a:fld id="{B4008EB6-D09E-4580-8CD6-DDB14511944F}" type="slidenum">
              <a:rPr lang="en-US">
                <a:solidFill>
                  <a:prstClr val="black"/>
                </a:solidFill>
                <a:latin typeface="Arial"/>
              </a:rPr>
              <a:pPr defTabSz="1118059">
                <a:defRPr/>
              </a:pPr>
              <a:t>1</a:t>
            </a:fld>
            <a:endParaRPr lang="en-US" dirty="0">
              <a:solidFill>
                <a:prstClr val="black"/>
              </a:solidFill>
              <a:latin typeface="Arial"/>
            </a:endParaRPr>
          </a:p>
        </p:txBody>
      </p:sp>
    </p:spTree>
    <p:extLst>
      <p:ext uri="{BB962C8B-B14F-4D97-AF65-F5344CB8AC3E}">
        <p14:creationId xmlns:p14="http://schemas.microsoft.com/office/powerpoint/2010/main" val="5481770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latin typeface="+mj-lt"/>
              </a:rPr>
              <a:t>[4 minutes]</a:t>
            </a:r>
          </a:p>
          <a:p>
            <a:endParaRPr lang="en-US" dirty="0">
              <a:latin typeface="+mj-lt"/>
            </a:endParaRPr>
          </a:p>
          <a:p>
            <a:r>
              <a:rPr lang="en-US" dirty="0">
                <a:latin typeface="+mj-lt"/>
              </a:rPr>
              <a:t>We introduce a reward function that provides a reward for each state</a:t>
            </a:r>
            <a:r>
              <a:rPr lang="en-US" baseline="0" dirty="0">
                <a:latin typeface="+mj-lt"/>
              </a:rPr>
              <a:t>. In our example we want to incentivize the agent to follow the centerline, because we think that will work best, and so we give higher rewards for actions that result in the agent ending up in the centerline. </a:t>
            </a:r>
          </a:p>
          <a:p>
            <a:endParaRPr lang="en-US" baseline="0" dirty="0">
              <a:latin typeface="+mj-lt"/>
            </a:endParaRPr>
          </a:p>
          <a:p>
            <a:pPr marL="0" marR="0" lvl="0" indent="0" algn="l" defTabSz="1097212" rtl="0" eaLnBrk="1" fontAlgn="auto" latinLnBrk="0" hangingPunct="1">
              <a:lnSpc>
                <a:spcPct val="90000"/>
              </a:lnSpc>
              <a:spcBef>
                <a:spcPts val="0"/>
              </a:spcBef>
              <a:spcAft>
                <a:spcPts val="400"/>
              </a:spcAft>
              <a:buClrTx/>
              <a:buSzTx/>
              <a:buFontTx/>
              <a:buNone/>
              <a:tabLst/>
              <a:defRPr/>
            </a:pPr>
            <a:r>
              <a:rPr lang="en-US" baseline="0" dirty="0">
                <a:latin typeface="+mj-lt"/>
              </a:rPr>
              <a:t>Why will providing a higher reward in the center incentivize center line driving behavior?... </a:t>
            </a:r>
            <a:r>
              <a:rPr lang="en-US" b="1" baseline="0" dirty="0">
                <a:latin typeface="+mj-lt"/>
              </a:rPr>
              <a:t>[pause]</a:t>
            </a:r>
          </a:p>
          <a:p>
            <a:pPr marL="0" marR="0" lvl="0" indent="0" algn="l" defTabSz="1097212" rtl="0" eaLnBrk="1" fontAlgn="auto" latinLnBrk="0" hangingPunct="1">
              <a:lnSpc>
                <a:spcPct val="90000"/>
              </a:lnSpc>
              <a:spcBef>
                <a:spcPts val="0"/>
              </a:spcBef>
              <a:spcAft>
                <a:spcPts val="400"/>
              </a:spcAft>
              <a:buClrTx/>
              <a:buSzTx/>
              <a:buFontTx/>
              <a:buNone/>
              <a:tabLst/>
              <a:defRPr/>
            </a:pPr>
            <a:endParaRPr lang="en-US" baseline="0" dirty="0">
              <a:latin typeface="+mj-lt"/>
            </a:endParaRPr>
          </a:p>
          <a:p>
            <a:pPr marL="0" marR="0" lvl="0" indent="0" algn="l" defTabSz="1097212" rtl="0" eaLnBrk="1" fontAlgn="auto" latinLnBrk="0" hangingPunct="1">
              <a:lnSpc>
                <a:spcPct val="90000"/>
              </a:lnSpc>
              <a:spcBef>
                <a:spcPts val="0"/>
              </a:spcBef>
              <a:spcAft>
                <a:spcPts val="400"/>
              </a:spcAft>
              <a:buClrTx/>
              <a:buSzTx/>
              <a:buFontTx/>
              <a:buNone/>
              <a:tabLst/>
              <a:defRPr/>
            </a:pPr>
            <a:r>
              <a:rPr lang="en-US" baseline="0" dirty="0">
                <a:latin typeface="+mj-lt"/>
              </a:rPr>
              <a:t>RL algorithms seek to train models that will choose that set of actions (a path so to speak) that maximizes the cumulative expected rewards from any state. Simply put from any state choose the action that will give the highest sum of future rewards. We call this the value function.</a:t>
            </a:r>
          </a:p>
          <a:p>
            <a:pPr marL="0" marR="0" lvl="0" indent="0" algn="l" defTabSz="1097212" rtl="0" eaLnBrk="1" fontAlgn="auto" latinLnBrk="0" hangingPunct="1">
              <a:lnSpc>
                <a:spcPct val="90000"/>
              </a:lnSpc>
              <a:spcBef>
                <a:spcPts val="0"/>
              </a:spcBef>
              <a:spcAft>
                <a:spcPts val="400"/>
              </a:spcAft>
              <a:buClrTx/>
              <a:buSzTx/>
              <a:buFontTx/>
              <a:buNone/>
              <a:tabLst/>
              <a:defRPr/>
            </a:pPr>
            <a:endParaRPr lang="en-US" baseline="0" dirty="0">
              <a:latin typeface="+mj-lt"/>
            </a:endParaRPr>
          </a:p>
          <a:p>
            <a:pPr marL="0" marR="0" lvl="0" indent="0" algn="l" defTabSz="1097212" rtl="0" eaLnBrk="1" fontAlgn="auto" latinLnBrk="0" hangingPunct="1">
              <a:lnSpc>
                <a:spcPct val="90000"/>
              </a:lnSpc>
              <a:spcBef>
                <a:spcPts val="0"/>
              </a:spcBef>
              <a:spcAft>
                <a:spcPts val="400"/>
              </a:spcAft>
              <a:buClrTx/>
              <a:buSzTx/>
              <a:buFontTx/>
              <a:buNone/>
              <a:tabLst/>
              <a:defRPr/>
            </a:pPr>
            <a:r>
              <a:rPr lang="en-US" baseline="0" dirty="0">
                <a:latin typeface="+mj-lt"/>
              </a:rPr>
              <a:t>We also introduce the concept of a discount, to penalize the car for each step taken. Discounting limits how far into the future we look.</a:t>
            </a:r>
          </a:p>
          <a:p>
            <a:pPr marL="0" marR="0" lvl="0" indent="0" algn="l" defTabSz="1097212" rtl="0" eaLnBrk="1" fontAlgn="auto" latinLnBrk="0" hangingPunct="1">
              <a:lnSpc>
                <a:spcPct val="90000"/>
              </a:lnSpc>
              <a:spcBef>
                <a:spcPts val="0"/>
              </a:spcBef>
              <a:spcAft>
                <a:spcPts val="400"/>
              </a:spcAft>
              <a:buClrTx/>
              <a:buSzTx/>
              <a:buFontTx/>
              <a:buNone/>
              <a:tabLst/>
              <a:defRPr/>
            </a:pPr>
            <a:endParaRPr lang="en-US" baseline="0" dirty="0">
              <a:latin typeface="+mj-lt"/>
            </a:endParaRPr>
          </a:p>
          <a:p>
            <a:pPr marL="0" marR="0" lvl="0" indent="0" algn="l" defTabSz="1097212" rtl="0" eaLnBrk="1" fontAlgn="auto" latinLnBrk="0" hangingPunct="1">
              <a:lnSpc>
                <a:spcPct val="90000"/>
              </a:lnSpc>
              <a:spcBef>
                <a:spcPts val="0"/>
              </a:spcBef>
              <a:spcAft>
                <a:spcPts val="400"/>
              </a:spcAft>
              <a:buClrTx/>
              <a:buSzTx/>
              <a:buFontTx/>
              <a:buNone/>
              <a:tabLst/>
              <a:defRPr/>
            </a:pPr>
            <a:r>
              <a:rPr lang="en-US" baseline="0" dirty="0">
                <a:latin typeface="+mj-lt"/>
              </a:rPr>
              <a:t>To build up this value function our agent will explore all state and actions and build a table reflecting the value of being in each state, shown on the right. This value is the maximum cumulative reward achievable from each state when it selects the actions in subsequent states leading to states with highest value. Learning doesn’t just happen in the first go, it takes some iteration, because it first needs to explore and see where it can get the highest rewards, before it can exploit that knowledge.</a:t>
            </a:r>
          </a:p>
          <a:p>
            <a:endParaRPr lang="en-US" baseline="0" dirty="0">
              <a:latin typeface="+mj-lt"/>
            </a:endParaRPr>
          </a:p>
        </p:txBody>
      </p:sp>
      <p:sp>
        <p:nvSpPr>
          <p:cNvPr id="4" name="Header Placeholder 3"/>
          <p:cNvSpPr>
            <a:spLocks noGrp="1"/>
          </p:cNvSpPr>
          <p:nvPr>
            <p:ph type="hdr" sz="quarter" idx="10"/>
          </p:nvPr>
        </p:nvSpPr>
        <p:spPr/>
        <p:txBody>
          <a:bodyPr/>
          <a:lstStyle/>
          <a:p>
            <a:r>
              <a:rPr lang="en-US" dirty="0"/>
              <a:t>ReInvent 2018</a:t>
            </a:r>
          </a:p>
        </p:txBody>
      </p:sp>
      <p:sp>
        <p:nvSpPr>
          <p:cNvPr id="5" name="Footer Placeholder 4"/>
          <p:cNvSpPr>
            <a:spLocks noGrp="1"/>
          </p:cNvSpPr>
          <p:nvPr>
            <p:ph type="ftr" sz="quarter" idx="11"/>
          </p:nvPr>
        </p:nvSpPr>
        <p:spPr/>
        <p:txBody>
          <a:bodyPr/>
          <a:lstStyle/>
          <a:p>
            <a:r>
              <a:rPr lang="en-US" altLang="x-none" sz="700" dirty="0">
                <a:solidFill>
                  <a:srgbClr val="282828"/>
                </a:solidFill>
                <a:latin typeface="Amazon Ember" charset="0"/>
                <a:ea typeface="Amazon Ember" charset="0"/>
                <a:cs typeface="Amazon Ember" charset="0"/>
              </a:rPr>
              <a:t>© 2018, Amazon Web Services, Inc. or its Affiliates. All rights reserved.</a:t>
            </a:r>
          </a:p>
        </p:txBody>
      </p:sp>
      <p:sp>
        <p:nvSpPr>
          <p:cNvPr id="6" name="Date Placeholder 5"/>
          <p:cNvSpPr>
            <a:spLocks noGrp="1"/>
          </p:cNvSpPr>
          <p:nvPr>
            <p:ph type="dt" idx="12"/>
          </p:nvPr>
        </p:nvSpPr>
        <p:spPr/>
        <p:txBody>
          <a:bodyPr/>
          <a:lstStyle/>
          <a:p>
            <a:fld id="{CA8E1BB1-B036-4140-B110-296DC0701D04}" type="datetime8">
              <a:rPr lang="en-US" smtClean="0"/>
              <a:pPr/>
              <a:t>3/19/2019 6:48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1589978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1118059">
              <a:spcAft>
                <a:spcPts val="408"/>
              </a:spcAft>
              <a:defRPr/>
            </a:pPr>
            <a:r>
              <a:rPr lang="en-US" sz="1100" b="1" dirty="0"/>
              <a:t>[2 minute]</a:t>
            </a:r>
          </a:p>
          <a:p>
            <a:pPr defTabSz="1118059">
              <a:spcAft>
                <a:spcPts val="408"/>
              </a:spcAft>
              <a:defRPr/>
            </a:pPr>
            <a:endParaRPr lang="en-US" sz="1100" dirty="0"/>
          </a:p>
          <a:p>
            <a:pPr defTabSz="1118059">
              <a:spcAft>
                <a:spcPts val="408"/>
              </a:spcAft>
              <a:defRPr/>
            </a:pPr>
            <a:r>
              <a:rPr lang="en-US" sz="1100" dirty="0"/>
              <a:t>We are interested in the creation of a model that can be used by AWS DeepRacer, our agent, to choose which actions to take from any state in our race track environment in order to reach our goal of completing the track. When we have our trained model the only input into the model is the state, the image</a:t>
            </a:r>
            <a:r>
              <a:rPr lang="en-US" sz="1100" baseline="0" dirty="0"/>
              <a:t> from the camera, and the output is the action, the speed and direction to our engine and steering. </a:t>
            </a:r>
          </a:p>
          <a:p>
            <a:pPr defTabSz="1118059">
              <a:spcAft>
                <a:spcPts val="408"/>
              </a:spcAft>
              <a:defRPr/>
            </a:pPr>
            <a:endParaRPr lang="en-US" sz="1100" baseline="0" dirty="0"/>
          </a:p>
          <a:p>
            <a:pPr defTabSz="1118059">
              <a:spcAft>
                <a:spcPts val="408"/>
              </a:spcAft>
              <a:defRPr/>
            </a:pPr>
            <a:r>
              <a:rPr lang="en-US" sz="1100" baseline="0" dirty="0"/>
              <a:t>The reward function is only used during training to help optimize the RL model to choose the actions that lead to the maximum cumulative reward. Once the model is trained there is no way to give feedback on how good or bad an action was, not in the simulator and not in the real world.</a:t>
            </a:r>
          </a:p>
          <a:p>
            <a:pPr defTabSz="1118059">
              <a:spcAft>
                <a:spcPts val="408"/>
              </a:spcAft>
              <a:defRPr/>
            </a:pPr>
            <a:endParaRPr lang="en-US" sz="1100" baseline="0" dirty="0"/>
          </a:p>
          <a:p>
            <a:pPr defTabSz="1118059">
              <a:spcAft>
                <a:spcPts val="408"/>
              </a:spcAft>
              <a:defRPr/>
            </a:pPr>
            <a:endParaRPr lang="en-US" sz="1100" dirty="0"/>
          </a:p>
          <a:p>
            <a:pPr defTabSz="1118059">
              <a:spcAft>
                <a:spcPts val="408"/>
              </a:spcAft>
              <a:defRPr/>
            </a:pPr>
            <a:endParaRPr lang="en-US" sz="1100" dirty="0"/>
          </a:p>
          <a:p>
            <a:pPr defTabSz="1118059">
              <a:spcAft>
                <a:spcPts val="408"/>
              </a:spcAft>
              <a:defRPr/>
            </a:pPr>
            <a:r>
              <a:rPr lang="en-US" sz="1100" dirty="0"/>
              <a:t/>
            </a:r>
            <a:br>
              <a:rPr lang="en-US" sz="1100" dirty="0"/>
            </a:br>
            <a:endParaRPr lang="en-US" sz="1100" dirty="0"/>
          </a:p>
          <a:p>
            <a:endParaRPr lang="en-US" sz="1100" dirty="0"/>
          </a:p>
        </p:txBody>
      </p:sp>
      <p:sp>
        <p:nvSpPr>
          <p:cNvPr id="4" name="Header Placeholder 3"/>
          <p:cNvSpPr>
            <a:spLocks noGrp="1"/>
          </p:cNvSpPr>
          <p:nvPr>
            <p:ph type="hdr" sz="quarter" idx="10"/>
          </p:nvPr>
        </p:nvSpPr>
        <p:spPr/>
        <p:txBody>
          <a:bodyPr/>
          <a:lstStyle/>
          <a:p>
            <a:r>
              <a:rPr lang="en-US" dirty="0"/>
              <a:t>ReInvent 2018</a:t>
            </a:r>
          </a:p>
        </p:txBody>
      </p:sp>
      <p:sp>
        <p:nvSpPr>
          <p:cNvPr id="5" name="Footer Placeholder 4"/>
          <p:cNvSpPr>
            <a:spLocks noGrp="1"/>
          </p:cNvSpPr>
          <p:nvPr>
            <p:ph type="ftr" sz="quarter" idx="11"/>
          </p:nvPr>
        </p:nvSpPr>
        <p:spPr/>
        <p:txBody>
          <a:bodyPr/>
          <a:lstStyle/>
          <a:p>
            <a:r>
              <a:rPr lang="en-US" altLang="x-none" sz="700" dirty="0">
                <a:solidFill>
                  <a:srgbClr val="282828"/>
                </a:solidFill>
                <a:latin typeface="Amazon Ember" charset="0"/>
                <a:ea typeface="Amazon Ember" charset="0"/>
                <a:cs typeface="Amazon Ember" charset="0"/>
              </a:rPr>
              <a:t>© 2018, Amazon Web Services, Inc. or its Affiliates. All rights reserved.</a:t>
            </a:r>
          </a:p>
        </p:txBody>
      </p:sp>
      <p:sp>
        <p:nvSpPr>
          <p:cNvPr id="6" name="Date Placeholder 5"/>
          <p:cNvSpPr>
            <a:spLocks noGrp="1"/>
          </p:cNvSpPr>
          <p:nvPr>
            <p:ph type="dt" idx="12"/>
          </p:nvPr>
        </p:nvSpPr>
        <p:spPr/>
        <p:txBody>
          <a:bodyPr/>
          <a:lstStyle/>
          <a:p>
            <a:fld id="{CA8E1BB1-B036-4140-B110-296DC0701D04}" type="datetime8">
              <a:rPr lang="en-US" smtClean="0"/>
              <a:pPr/>
              <a:t>3/19/2019 7:14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12429701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1118059">
              <a:spcAft>
                <a:spcPts val="408"/>
              </a:spcAft>
              <a:defRPr/>
            </a:pPr>
            <a:r>
              <a:rPr lang="en-US" sz="1100" b="1" dirty="0"/>
              <a:t>[5 minutes]</a:t>
            </a:r>
          </a:p>
          <a:p>
            <a:pPr defTabSz="1118059">
              <a:spcAft>
                <a:spcPts val="408"/>
              </a:spcAft>
              <a:defRPr/>
            </a:pPr>
            <a:endParaRPr lang="en-US" sz="1100" dirty="0"/>
          </a:p>
          <a:p>
            <a:pPr defTabSz="1118059">
              <a:spcAft>
                <a:spcPts val="408"/>
              </a:spcAft>
              <a:defRPr/>
            </a:pPr>
            <a:r>
              <a:rPr lang="en-US" sz="1100" dirty="0"/>
              <a:t>As in our grid race we saw we have to first explore the environment to know which actions from which states are the best actions.</a:t>
            </a:r>
          </a:p>
          <a:p>
            <a:pPr defTabSz="1118059">
              <a:spcAft>
                <a:spcPts val="408"/>
              </a:spcAft>
              <a:defRPr/>
            </a:pPr>
            <a:endParaRPr lang="en-US" sz="1100" dirty="0"/>
          </a:p>
          <a:p>
            <a:pPr defTabSz="1118059">
              <a:spcAft>
                <a:spcPts val="408"/>
              </a:spcAft>
              <a:defRPr/>
            </a:pPr>
            <a:r>
              <a:rPr lang="en-US" sz="1100" dirty="0"/>
              <a:t>In the simulator AWS DeepRacer will drive around the track and take 15 pictures per second. Each time it takes a picture we refer to as a step. Each picture represents the state it is in, and</a:t>
            </a:r>
            <a:r>
              <a:rPr lang="en-US" sz="1100" baseline="0" dirty="0"/>
              <a:t> using an RL model it will inference which action to take. This will lead to a new state (the outcome of the action) and using the reward function it will then calculate the reward based on the outcome. The process will continue in each state, until we get to a terminal state where the car goes off track or finishes the lap. The car will then reset and repeat the process. Each step is a (state, action, new state, reward) tuple and all steps from the reset point till the terminal state is called an episode. You should think of these episodes as experience, or training data for our model.</a:t>
            </a:r>
          </a:p>
          <a:p>
            <a:pPr defTabSz="1118059">
              <a:spcAft>
                <a:spcPts val="408"/>
              </a:spcAft>
              <a:defRPr/>
            </a:pPr>
            <a:endParaRPr lang="en-US" sz="1100" baseline="0" dirty="0"/>
          </a:p>
          <a:p>
            <a:pPr defTabSz="1118059">
              <a:spcAft>
                <a:spcPts val="408"/>
              </a:spcAft>
              <a:defRPr/>
            </a:pPr>
            <a:r>
              <a:rPr lang="en-US" sz="1100" baseline="0" dirty="0"/>
              <a:t>The initial model used to determine which action to take doesn’t know anything. And so our RL algorithm will initially select actions at random. This is so we can explore the environment. After a set number of episodes, we will train our model and improve it using the experience we built up. The improved model will then be used to collect more experience, after which we will train again and get an even better model.</a:t>
            </a:r>
          </a:p>
          <a:p>
            <a:pPr defTabSz="1118059">
              <a:spcAft>
                <a:spcPts val="408"/>
              </a:spcAft>
              <a:defRPr/>
            </a:pPr>
            <a:endParaRPr lang="en-US" sz="1100" baseline="0" dirty="0"/>
          </a:p>
          <a:p>
            <a:pPr defTabSz="1118059">
              <a:spcAft>
                <a:spcPts val="408"/>
              </a:spcAft>
              <a:defRPr/>
            </a:pPr>
            <a:r>
              <a:rPr lang="en-US" sz="1100" baseline="0" dirty="0"/>
              <a:t>We determine how long we will select random actions over the actions determine by our model. If we start exploiting our new found experience too soon, we may end up missing a better path. Similarly if we keep on randomly choosing actions to explore more, we may end up taking a very long time to train a model.</a:t>
            </a:r>
          </a:p>
          <a:p>
            <a:pPr defTabSz="1118059">
              <a:spcAft>
                <a:spcPts val="408"/>
              </a:spcAft>
              <a:defRPr/>
            </a:pPr>
            <a:endParaRPr lang="en-US" sz="1100" baseline="0" dirty="0"/>
          </a:p>
          <a:p>
            <a:pPr defTabSz="1118059">
              <a:spcAft>
                <a:spcPts val="408"/>
              </a:spcAft>
              <a:defRPr/>
            </a:pPr>
            <a:r>
              <a:rPr lang="en-US" sz="1100" dirty="0"/>
              <a:t>If you can explore all state, action combinations you will end up with a value function, like in our grid race. We can then introduce a policy function.</a:t>
            </a:r>
            <a:r>
              <a:rPr lang="en-US" sz="1100" baseline="0" dirty="0"/>
              <a:t> A policy function is a mapping from a state to an action. A simple policy once we know the value function is to say always choose the action that will end up in the state with the highest value.</a:t>
            </a:r>
          </a:p>
          <a:p>
            <a:pPr defTabSz="1118059">
              <a:spcAft>
                <a:spcPts val="408"/>
              </a:spcAft>
              <a:defRPr/>
            </a:pPr>
            <a:endParaRPr lang="en-US" sz="1100" dirty="0"/>
          </a:p>
          <a:p>
            <a:pPr defTabSz="1118059">
              <a:spcAft>
                <a:spcPts val="408"/>
              </a:spcAft>
              <a:defRPr/>
            </a:pPr>
            <a:r>
              <a:rPr lang="en-US" sz="1100" dirty="0"/>
              <a:t>So this is easy when you can explore every possible state/action</a:t>
            </a:r>
            <a:r>
              <a:rPr lang="en-US" sz="1100" baseline="0" dirty="0"/>
              <a:t> combination</a:t>
            </a:r>
            <a:r>
              <a:rPr lang="en-US" sz="1100" dirty="0"/>
              <a:t> – just build a lookup table like in our grid race track example. </a:t>
            </a:r>
          </a:p>
          <a:p>
            <a:pPr defTabSz="1118059">
              <a:spcAft>
                <a:spcPts val="408"/>
              </a:spcAft>
              <a:defRPr/>
            </a:pPr>
            <a:r>
              <a:rPr lang="en-US" sz="1100" dirty="0"/>
              <a:t>BUT for many environments, like in AWS DeepRacer, </a:t>
            </a:r>
            <a:r>
              <a:rPr lang="en-US" dirty="0"/>
              <a:t>you </a:t>
            </a:r>
            <a:r>
              <a:rPr lang="en-US" baseline="0" dirty="0"/>
              <a:t>can’t explore every state/action combination and so you can’t fully determine the value function or a policy function. </a:t>
            </a:r>
          </a:p>
          <a:p>
            <a:pPr defTabSz="1118059">
              <a:spcAft>
                <a:spcPts val="408"/>
              </a:spcAft>
              <a:defRPr/>
            </a:pPr>
            <a:endParaRPr lang="en-US" baseline="0" dirty="0"/>
          </a:p>
          <a:p>
            <a:pPr defTabSz="1118059">
              <a:spcAft>
                <a:spcPts val="408"/>
              </a:spcAft>
              <a:defRPr/>
            </a:pPr>
            <a:r>
              <a:rPr lang="en-US" baseline="0" dirty="0"/>
              <a:t>Two methods we use are Value Approximation and Policy Optimization.</a:t>
            </a:r>
          </a:p>
          <a:p>
            <a:pPr defTabSz="1118059">
              <a:spcAft>
                <a:spcPts val="408"/>
              </a:spcAft>
              <a:defRPr/>
            </a:pPr>
            <a:endParaRPr lang="en-US" dirty="0"/>
          </a:p>
        </p:txBody>
      </p:sp>
      <p:sp>
        <p:nvSpPr>
          <p:cNvPr id="4" name="Header Placeholder 3"/>
          <p:cNvSpPr>
            <a:spLocks noGrp="1"/>
          </p:cNvSpPr>
          <p:nvPr>
            <p:ph type="hdr" sz="quarter" idx="10"/>
          </p:nvPr>
        </p:nvSpPr>
        <p:spPr/>
        <p:txBody>
          <a:bodyPr/>
          <a:lstStyle/>
          <a:p>
            <a:r>
              <a:rPr lang="en-US" dirty="0"/>
              <a:t>ReInvent 2018</a:t>
            </a:r>
          </a:p>
        </p:txBody>
      </p:sp>
      <p:sp>
        <p:nvSpPr>
          <p:cNvPr id="5" name="Footer Placeholder 4"/>
          <p:cNvSpPr>
            <a:spLocks noGrp="1"/>
          </p:cNvSpPr>
          <p:nvPr>
            <p:ph type="ftr" sz="quarter" idx="11"/>
          </p:nvPr>
        </p:nvSpPr>
        <p:spPr/>
        <p:txBody>
          <a:bodyPr/>
          <a:lstStyle/>
          <a:p>
            <a:r>
              <a:rPr lang="en-US" altLang="x-none" sz="700" dirty="0">
                <a:solidFill>
                  <a:srgbClr val="282828"/>
                </a:solidFill>
                <a:latin typeface="Amazon Ember" charset="0"/>
                <a:ea typeface="Amazon Ember" charset="0"/>
                <a:cs typeface="Amazon Ember" charset="0"/>
              </a:rPr>
              <a:t>© 2018, Amazon Web Services, Inc. or its Affiliates. All rights reserved.</a:t>
            </a:r>
          </a:p>
        </p:txBody>
      </p:sp>
      <p:sp>
        <p:nvSpPr>
          <p:cNvPr id="6" name="Date Placeholder 5"/>
          <p:cNvSpPr>
            <a:spLocks noGrp="1"/>
          </p:cNvSpPr>
          <p:nvPr>
            <p:ph type="dt" idx="12"/>
          </p:nvPr>
        </p:nvSpPr>
        <p:spPr/>
        <p:txBody>
          <a:bodyPr/>
          <a:lstStyle/>
          <a:p>
            <a:fld id="{CA8E1BB1-B036-4140-B110-296DC0701D04}" type="datetime8">
              <a:rPr lang="en-US" smtClean="0"/>
              <a:pPr/>
              <a:t>3/19/2019 7:14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17175312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[4 minutes</a:t>
            </a:r>
            <a:r>
              <a:rPr lang="en-US" b="1" dirty="0" smtClean="0"/>
              <a:t>]</a:t>
            </a:r>
          </a:p>
          <a:p>
            <a:endParaRPr lang="en-US" b="1" dirty="0" smtClean="0"/>
          </a:p>
          <a:p>
            <a:r>
              <a:rPr lang="en-US" b="0" dirty="0" smtClean="0"/>
              <a:t>Let’s look at an example of policy optimization – vanilla policy gradient</a:t>
            </a:r>
          </a:p>
          <a:p>
            <a:pPr marL="0" marR="0" lvl="0" indent="0" algn="l" defTabSz="1097212" rtl="0" eaLnBrk="1" fontAlgn="auto" latinLnBrk="0" hangingPunct="1">
              <a:lnSpc>
                <a:spcPct val="90000"/>
              </a:lnSpc>
              <a:spcBef>
                <a:spcPts val="0"/>
              </a:spcBef>
              <a:spcAft>
                <a:spcPts val="400"/>
              </a:spcAft>
              <a:buClrTx/>
              <a:buSzTx/>
              <a:buFontTx/>
              <a:buNone/>
              <a:tabLst/>
              <a:defRPr/>
            </a:pPr>
            <a:r>
              <a:rPr lang="en-US" b="0" dirty="0" smtClean="0"/>
              <a:t>This</a:t>
            </a:r>
            <a:r>
              <a:rPr lang="en-US" b="0" baseline="0" dirty="0" smtClean="0"/>
              <a:t> is a method where we parameterized our policy function, the parameters are simply the weights in a neural network, and the neural network represents our policy function. </a:t>
            </a:r>
            <a:r>
              <a:rPr lang="en-US" dirty="0" smtClean="0"/>
              <a:t>All this policy function does is take an image as input and outputs</a:t>
            </a:r>
            <a:r>
              <a:rPr lang="en-US" baseline="0" dirty="0" smtClean="0"/>
              <a:t> an action. Thus mapping state to action.</a:t>
            </a:r>
          </a:p>
          <a:p>
            <a:endParaRPr lang="en-US" baseline="0" dirty="0" smtClean="0"/>
          </a:p>
          <a:p>
            <a:r>
              <a:rPr lang="en-US" b="0" baseline="0" dirty="0" smtClean="0"/>
              <a:t>We then optimize that policy to get the best action from each state. Our goal is to get the maximum cumulative reward</a:t>
            </a:r>
            <a:r>
              <a:rPr lang="en-US" baseline="0" dirty="0" smtClean="0"/>
              <a:t>. We train our model we update the weights by trying to maximize the cumulative future reward, and in doing so we give higher probability to the action that leads to the higher cumulative future reward.</a:t>
            </a:r>
            <a:endParaRPr lang="en-US" dirty="0" smtClean="0"/>
          </a:p>
          <a:p>
            <a:endParaRPr lang="en-US" dirty="0" smtClean="0"/>
          </a:p>
          <a:p>
            <a:r>
              <a:rPr lang="en-US" baseline="0" dirty="0" smtClean="0"/>
              <a:t>DeepRacer uses a form of Policy Optimization, called Proximal Policy Optimization.</a:t>
            </a:r>
          </a:p>
          <a:p>
            <a:endParaRPr lang="en-US" b="1" dirty="0"/>
          </a:p>
        </p:txBody>
      </p:sp>
      <p:sp>
        <p:nvSpPr>
          <p:cNvPr id="4" name="Header Placeholder 3"/>
          <p:cNvSpPr>
            <a:spLocks noGrp="1"/>
          </p:cNvSpPr>
          <p:nvPr>
            <p:ph type="hdr" sz="quarter" idx="10"/>
          </p:nvPr>
        </p:nvSpPr>
        <p:spPr/>
        <p:txBody>
          <a:bodyPr/>
          <a:lstStyle/>
          <a:p>
            <a:r>
              <a:rPr lang="en-US" dirty="0"/>
              <a:t>ReInvent 2018</a:t>
            </a:r>
          </a:p>
        </p:txBody>
      </p:sp>
      <p:sp>
        <p:nvSpPr>
          <p:cNvPr id="5" name="Footer Placeholder 4"/>
          <p:cNvSpPr>
            <a:spLocks noGrp="1"/>
          </p:cNvSpPr>
          <p:nvPr>
            <p:ph type="ftr" sz="quarter" idx="11"/>
          </p:nvPr>
        </p:nvSpPr>
        <p:spPr/>
        <p:txBody>
          <a:bodyPr/>
          <a:lstStyle/>
          <a:p>
            <a:r>
              <a:rPr lang="en-US" altLang="x-none" sz="700" dirty="0">
                <a:solidFill>
                  <a:srgbClr val="282828"/>
                </a:solidFill>
                <a:latin typeface="Amazon Ember" charset="0"/>
                <a:ea typeface="Amazon Ember" charset="0"/>
                <a:cs typeface="Amazon Ember" charset="0"/>
              </a:rPr>
              <a:t>© 2018, Amazon Web Services, Inc. or its Affiliates. All rights reserved.</a:t>
            </a:r>
          </a:p>
        </p:txBody>
      </p:sp>
      <p:sp>
        <p:nvSpPr>
          <p:cNvPr id="6" name="Date Placeholder 5"/>
          <p:cNvSpPr>
            <a:spLocks noGrp="1"/>
          </p:cNvSpPr>
          <p:nvPr>
            <p:ph type="dt" idx="12"/>
          </p:nvPr>
        </p:nvSpPr>
        <p:spPr/>
        <p:txBody>
          <a:bodyPr/>
          <a:lstStyle/>
          <a:p>
            <a:fld id="{CA8E1BB1-B036-4140-B110-296DC0701D04}" type="datetime8">
              <a:rPr lang="en-US" smtClean="0"/>
              <a:pPr/>
              <a:t>3/19/2019 7:18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31312158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[4 minutes]</a:t>
            </a:r>
          </a:p>
          <a:p>
            <a:endParaRPr lang="en-US" dirty="0" smtClean="0"/>
          </a:p>
          <a:p>
            <a:r>
              <a:rPr lang="en-US" dirty="0" smtClean="0"/>
              <a:t>On this</a:t>
            </a:r>
            <a:r>
              <a:rPr lang="en-US" baseline="0" dirty="0" smtClean="0"/>
              <a:t> slide we provide a high level overview of the whole training process when using PPO</a:t>
            </a:r>
          </a:p>
          <a:p>
            <a:endParaRPr lang="en-US" baseline="0" dirty="0" smtClean="0"/>
          </a:p>
          <a:p>
            <a:r>
              <a:rPr lang="en-US" baseline="0" dirty="0" smtClean="0"/>
              <a:t>On the left we have our simulator using the latest policy (model) to get new experience.</a:t>
            </a:r>
          </a:p>
          <a:p>
            <a:r>
              <a:rPr lang="en-US" baseline="0" dirty="0" smtClean="0"/>
              <a:t>The experience is fed into an experience replay buffer which feeds our Proximal Policy Optimization algorithm</a:t>
            </a:r>
          </a:p>
          <a:p>
            <a:endParaRPr lang="en-US" baseline="0" dirty="0" smtClean="0"/>
          </a:p>
          <a:p>
            <a:r>
              <a:rPr lang="en-US" baseline="0" dirty="0" smtClean="0"/>
              <a:t>While PPO is a policy optimization method that uses an actor critic method to learn.</a:t>
            </a:r>
            <a:endParaRPr lang="en-US" dirty="0" smtClean="0"/>
          </a:p>
          <a:p>
            <a:endParaRPr lang="en-US" dirty="0" smtClean="0"/>
          </a:p>
          <a:p>
            <a:pPr algn="l">
              <a:lnSpc>
                <a:spcPct val="90000"/>
              </a:lnSpc>
              <a:spcAft>
                <a:spcPts val="1800"/>
              </a:spcAft>
            </a:pPr>
            <a:r>
              <a:rPr lang="en-US" sz="1200" b="1" dirty="0" smtClean="0">
                <a:gradFill>
                  <a:gsLst>
                    <a:gs pos="2917">
                      <a:schemeClr val="tx1"/>
                    </a:gs>
                    <a:gs pos="30000">
                      <a:schemeClr val="tx1"/>
                    </a:gs>
                  </a:gsLst>
                  <a:lin ang="5400000" scaled="0"/>
                </a:gradFill>
              </a:rPr>
              <a:t>Actor Updates Policy using Clipped updates</a:t>
            </a:r>
          </a:p>
          <a:p>
            <a:pPr algn="l">
              <a:lnSpc>
                <a:spcPct val="90000"/>
              </a:lnSpc>
              <a:spcAft>
                <a:spcPts val="1800"/>
              </a:spcAft>
            </a:pPr>
            <a:r>
              <a:rPr lang="en-US" sz="1050" dirty="0" smtClean="0">
                <a:gradFill>
                  <a:gsLst>
                    <a:gs pos="2917">
                      <a:schemeClr val="tx1"/>
                    </a:gs>
                    <a:gs pos="30000">
                      <a:schemeClr val="tx1"/>
                    </a:gs>
                  </a:gsLst>
                  <a:lin ang="5400000" scaled="0"/>
                </a:gradFill>
              </a:rPr>
              <a:t>We clip updates top prevent the policy from being updated too much, a common issue with policy optimization methods.</a:t>
            </a:r>
          </a:p>
          <a:p>
            <a:pPr algn="l">
              <a:lnSpc>
                <a:spcPct val="90000"/>
              </a:lnSpc>
              <a:spcAft>
                <a:spcPts val="1800"/>
              </a:spcAft>
            </a:pPr>
            <a:r>
              <a:rPr lang="en-US" sz="1050" dirty="0" smtClean="0">
                <a:gradFill>
                  <a:gsLst>
                    <a:gs pos="2917">
                      <a:schemeClr val="tx1"/>
                    </a:gs>
                    <a:gs pos="30000">
                      <a:schemeClr val="tx1"/>
                    </a:gs>
                  </a:gsLst>
                  <a:lin ang="5400000" scaled="0"/>
                </a:gradFill>
              </a:rPr>
              <a:t>Typically we keep the ratio of new and old policy in [0.8, 1.2]</a:t>
            </a:r>
          </a:p>
          <a:p>
            <a:pPr algn="l"/>
            <a:endParaRPr lang="en-US" dirty="0" smtClean="0"/>
          </a:p>
          <a:p>
            <a:pPr>
              <a:lnSpc>
                <a:spcPct val="90000"/>
              </a:lnSpc>
              <a:spcAft>
                <a:spcPts val="1800"/>
              </a:spcAft>
            </a:pPr>
            <a:r>
              <a:rPr lang="en-US" sz="1200" b="1" dirty="0" smtClean="0">
                <a:gradFill>
                  <a:gsLst>
                    <a:gs pos="2917">
                      <a:schemeClr val="tx1"/>
                    </a:gs>
                    <a:gs pos="30000">
                      <a:schemeClr val="tx1"/>
                    </a:gs>
                  </a:gsLst>
                  <a:lin ang="5400000" scaled="0"/>
                </a:gradFill>
              </a:rPr>
              <a:t>Critic tells actor</a:t>
            </a:r>
          </a:p>
          <a:p>
            <a:pPr marL="0" indent="0">
              <a:lnSpc>
                <a:spcPct val="90000"/>
              </a:lnSpc>
              <a:spcAft>
                <a:spcPts val="1800"/>
              </a:spcAft>
              <a:buNone/>
            </a:pPr>
            <a:r>
              <a:rPr lang="en-US" sz="1050" dirty="0" smtClean="0">
                <a:gradFill>
                  <a:gsLst>
                    <a:gs pos="2917">
                      <a:schemeClr val="tx1"/>
                    </a:gs>
                    <a:gs pos="30000">
                      <a:schemeClr val="tx1"/>
                    </a:gs>
                  </a:gsLst>
                  <a:lin ang="5400000" scaled="0"/>
                </a:gradFill>
              </a:rPr>
              <a:t>How good the action taken was, and </a:t>
            </a:r>
          </a:p>
          <a:p>
            <a:pPr marL="0" indent="0">
              <a:lnSpc>
                <a:spcPct val="90000"/>
              </a:lnSpc>
              <a:spcAft>
                <a:spcPts val="1800"/>
              </a:spcAft>
              <a:buNone/>
            </a:pPr>
            <a:r>
              <a:rPr lang="en-US" sz="1050" dirty="0" smtClean="0">
                <a:gradFill>
                  <a:gsLst>
                    <a:gs pos="2917">
                      <a:schemeClr val="tx1"/>
                    </a:gs>
                    <a:gs pos="30000">
                      <a:schemeClr val="tx1"/>
                    </a:gs>
                  </a:gsLst>
                  <a:lin ang="5400000" scaled="0"/>
                </a:gradFill>
              </a:rPr>
              <a:t>How the actor should adjust its network</a:t>
            </a:r>
          </a:p>
          <a:p>
            <a:pPr algn="l"/>
            <a:endParaRPr lang="en-US" dirty="0" smtClean="0"/>
          </a:p>
          <a:p>
            <a:pPr algn="l"/>
            <a:r>
              <a:rPr lang="en-US" dirty="0" smtClean="0"/>
              <a:t>Once the policy is updated the new policy is sent to get more experience.</a:t>
            </a:r>
          </a:p>
          <a:p>
            <a:endParaRPr lang="en-US" dirty="0"/>
          </a:p>
        </p:txBody>
      </p:sp>
      <p:sp>
        <p:nvSpPr>
          <p:cNvPr id="4" name="Header Placeholder 3"/>
          <p:cNvSpPr>
            <a:spLocks noGrp="1"/>
          </p:cNvSpPr>
          <p:nvPr>
            <p:ph type="hdr" sz="quarter" idx="10"/>
          </p:nvPr>
        </p:nvSpPr>
        <p:spPr/>
        <p:txBody>
          <a:bodyPr/>
          <a:lstStyle/>
          <a:p>
            <a:r>
              <a:rPr lang="en-US" dirty="0"/>
              <a:t>ReInvent 2018</a:t>
            </a:r>
          </a:p>
        </p:txBody>
      </p:sp>
      <p:sp>
        <p:nvSpPr>
          <p:cNvPr id="5" name="Footer Placeholder 4"/>
          <p:cNvSpPr>
            <a:spLocks noGrp="1"/>
          </p:cNvSpPr>
          <p:nvPr>
            <p:ph type="ftr" sz="quarter" idx="11"/>
          </p:nvPr>
        </p:nvSpPr>
        <p:spPr/>
        <p:txBody>
          <a:bodyPr/>
          <a:lstStyle/>
          <a:p>
            <a:r>
              <a:rPr lang="en-US" altLang="x-none" sz="700" dirty="0">
                <a:solidFill>
                  <a:srgbClr val="282828"/>
                </a:solidFill>
                <a:latin typeface="Amazon Ember" charset="0"/>
                <a:ea typeface="Amazon Ember" charset="0"/>
                <a:cs typeface="Amazon Ember" charset="0"/>
              </a:rPr>
              <a:t>© 2018, Amazon Web Services, Inc. or its Affiliates. All rights reserved.</a:t>
            </a:r>
          </a:p>
        </p:txBody>
      </p:sp>
      <p:sp>
        <p:nvSpPr>
          <p:cNvPr id="6" name="Date Placeholder 5"/>
          <p:cNvSpPr>
            <a:spLocks noGrp="1"/>
          </p:cNvSpPr>
          <p:nvPr>
            <p:ph type="dt" idx="12"/>
          </p:nvPr>
        </p:nvSpPr>
        <p:spPr/>
        <p:txBody>
          <a:bodyPr/>
          <a:lstStyle/>
          <a:p>
            <a:fld id="{CA8E1BB1-B036-4140-B110-296DC0701D04}" type="datetime8">
              <a:rPr lang="en-US" smtClean="0"/>
              <a:pPr/>
              <a:t>3/19/2019 7:27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20470383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[2 minutes]</a:t>
            </a:r>
          </a:p>
          <a:p>
            <a:endParaRPr lang="en-US" dirty="0"/>
          </a:p>
          <a:p>
            <a:r>
              <a:rPr lang="en-US" dirty="0"/>
              <a:t>RL – agent gets training data by itself in simulated environment – RL algorithm</a:t>
            </a:r>
          </a:p>
          <a:p>
            <a:endParaRPr lang="en-US" dirty="0"/>
          </a:p>
          <a:p>
            <a:r>
              <a:rPr lang="en-US" dirty="0"/>
              <a:t>Behavioral Cloning – expert</a:t>
            </a:r>
            <a:r>
              <a:rPr lang="en-US" baseline="0" dirty="0"/>
              <a:t> driver controls car and logs images from car and steering input. – Supervised learning</a:t>
            </a:r>
          </a:p>
          <a:p>
            <a:endParaRPr lang="en-US" baseline="0" dirty="0"/>
          </a:p>
          <a:p>
            <a:r>
              <a:rPr lang="en-US" b="1" baseline="0" dirty="0"/>
              <a:t>We will take about how to bridge the simulation to real domain transfer challenge later</a:t>
            </a:r>
            <a:endParaRPr lang="en-US" b="1" dirty="0"/>
          </a:p>
        </p:txBody>
      </p:sp>
      <p:sp>
        <p:nvSpPr>
          <p:cNvPr id="4" name="Header Placeholder 3"/>
          <p:cNvSpPr>
            <a:spLocks noGrp="1"/>
          </p:cNvSpPr>
          <p:nvPr>
            <p:ph type="hdr" sz="quarter" idx="10"/>
          </p:nvPr>
        </p:nvSpPr>
        <p:spPr/>
        <p:txBody>
          <a:bodyPr/>
          <a:lstStyle/>
          <a:p>
            <a:r>
              <a:rPr lang="en-US" dirty="0"/>
              <a:t>ReInvent 2018</a:t>
            </a:r>
          </a:p>
        </p:txBody>
      </p:sp>
      <p:sp>
        <p:nvSpPr>
          <p:cNvPr id="5" name="Footer Placeholder 4"/>
          <p:cNvSpPr>
            <a:spLocks noGrp="1"/>
          </p:cNvSpPr>
          <p:nvPr>
            <p:ph type="ftr" sz="quarter" idx="11"/>
          </p:nvPr>
        </p:nvSpPr>
        <p:spPr/>
        <p:txBody>
          <a:bodyPr/>
          <a:lstStyle/>
          <a:p>
            <a:r>
              <a:rPr lang="en-US" altLang="x-none" sz="700" dirty="0">
                <a:solidFill>
                  <a:srgbClr val="282828"/>
                </a:solidFill>
                <a:latin typeface="Amazon Ember" charset="0"/>
                <a:ea typeface="Amazon Ember" charset="0"/>
                <a:cs typeface="Amazon Ember" charset="0"/>
              </a:rPr>
              <a:t>© 2018, Amazon Web Services, Inc. or its Affiliates. All rights reserved.</a:t>
            </a:r>
          </a:p>
        </p:txBody>
      </p:sp>
      <p:sp>
        <p:nvSpPr>
          <p:cNvPr id="6" name="Date Placeholder 5"/>
          <p:cNvSpPr>
            <a:spLocks noGrp="1"/>
          </p:cNvSpPr>
          <p:nvPr>
            <p:ph type="dt" idx="12"/>
          </p:nvPr>
        </p:nvSpPr>
        <p:spPr/>
        <p:txBody>
          <a:bodyPr/>
          <a:lstStyle/>
          <a:p>
            <a:fld id="{CA8E1BB1-B036-4140-B110-296DC0701D04}" type="datetime8">
              <a:rPr lang="en-US" smtClean="0"/>
              <a:pPr/>
              <a:t>3/19/2019 7:14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35708387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[0.5</a:t>
            </a:r>
            <a:r>
              <a:rPr lang="en-US" b="1" baseline="0" dirty="0"/>
              <a:t> minutes … the previous section should have taken </a:t>
            </a:r>
            <a:r>
              <a:rPr lang="en-US" b="1" baseline="0" dirty="0" smtClean="0"/>
              <a:t>29 minutes. </a:t>
            </a:r>
            <a:r>
              <a:rPr lang="en-US" b="1" baseline="0" dirty="0"/>
              <a:t>You have </a:t>
            </a:r>
            <a:r>
              <a:rPr lang="en-US" b="1" baseline="0" dirty="0" smtClean="0"/>
              <a:t>91 </a:t>
            </a:r>
            <a:r>
              <a:rPr lang="en-US" b="1" baseline="0" dirty="0"/>
              <a:t>minutes left or 1hr and </a:t>
            </a:r>
            <a:r>
              <a:rPr lang="en-US" b="1" baseline="0" dirty="0" smtClean="0"/>
              <a:t>31 </a:t>
            </a:r>
            <a:r>
              <a:rPr lang="en-US" b="1" baseline="0" dirty="0"/>
              <a:t>minutes]</a:t>
            </a:r>
          </a:p>
          <a:p>
            <a:r>
              <a:rPr lang="en-US" b="1" dirty="0"/>
              <a:t/>
            </a:r>
            <a:br>
              <a:rPr lang="en-US" b="1" dirty="0"/>
            </a:br>
            <a:r>
              <a:rPr lang="en-US" dirty="0"/>
              <a:t>For the remainder of this talk we will be focusing on the virtual simulator and what you should expect when building your reinforcement learning models.</a:t>
            </a:r>
          </a:p>
        </p:txBody>
      </p:sp>
      <p:sp>
        <p:nvSpPr>
          <p:cNvPr id="4" name="Header Placeholder 3"/>
          <p:cNvSpPr>
            <a:spLocks noGrp="1"/>
          </p:cNvSpPr>
          <p:nvPr>
            <p:ph type="hdr" sz="quarter"/>
          </p:nvPr>
        </p:nvSpPr>
        <p:spPr/>
        <p:txBody>
          <a:bodyPr/>
          <a:lstStyle/>
          <a:p>
            <a:r>
              <a:rPr lang="en-US" dirty="0"/>
              <a:t>ReInvent 2018</a:t>
            </a:r>
          </a:p>
        </p:txBody>
      </p:sp>
      <p:sp>
        <p:nvSpPr>
          <p:cNvPr id="5" name="Footer Placeholder 4"/>
          <p:cNvSpPr>
            <a:spLocks noGrp="1"/>
          </p:cNvSpPr>
          <p:nvPr>
            <p:ph type="ftr" sz="quarter" idx="4"/>
          </p:nvPr>
        </p:nvSpPr>
        <p:spPr/>
        <p:txBody>
          <a:bodyPr/>
          <a:lstStyle/>
          <a:p>
            <a:r>
              <a:rPr lang="en-US" altLang="x-none" sz="700" dirty="0">
                <a:solidFill>
                  <a:srgbClr val="282828"/>
                </a:solidFill>
                <a:latin typeface="Amazon Ember" charset="0"/>
                <a:ea typeface="Amazon Ember" charset="0"/>
                <a:cs typeface="Amazon Ember" charset="0"/>
              </a:rPr>
              <a:t>© 2018, Amazon Web Services, Inc. or its Affiliates. All rights reserved.</a:t>
            </a:r>
          </a:p>
        </p:txBody>
      </p:sp>
      <p:sp>
        <p:nvSpPr>
          <p:cNvPr id="6" name="Date Placeholder 5"/>
          <p:cNvSpPr>
            <a:spLocks noGrp="1"/>
          </p:cNvSpPr>
          <p:nvPr>
            <p:ph type="dt" idx="1"/>
          </p:nvPr>
        </p:nvSpPr>
        <p:spPr/>
        <p:txBody>
          <a:bodyPr/>
          <a:lstStyle/>
          <a:p>
            <a:fld id="{CA8E1BB1-B036-4140-B110-296DC0701D04}" type="datetime8">
              <a:rPr lang="en-US" smtClean="0"/>
              <a:pPr/>
              <a:t>3/19/2019 7:14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8227801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[3</a:t>
            </a:r>
            <a:r>
              <a:rPr lang="en-US" b="1" baseline="0" dirty="0"/>
              <a:t> min]</a:t>
            </a:r>
          </a:p>
          <a:p>
            <a:r>
              <a:rPr lang="en-US" dirty="0"/>
              <a:t/>
            </a:r>
            <a:br>
              <a:rPr lang="en-US" dirty="0"/>
            </a:br>
            <a:r>
              <a:rPr lang="en-US" dirty="0"/>
              <a:t>Just a quick warm up lap before the race starts.</a:t>
            </a:r>
            <a:r>
              <a:rPr lang="en-US" baseline="0" dirty="0"/>
              <a:t> </a:t>
            </a:r>
          </a:p>
          <a:p>
            <a:r>
              <a:rPr lang="en-US" baseline="0" dirty="0"/>
              <a:t>AWS DeepRacer uses Amazon SageMaker to train the RL models, AWS RoboMaker to provide the simulation environment, Amazon S3 to store models, Amazon CloudWatch to store logs, and Amazon Kinesis Video Stream to display the video in the console. The service is built on top of other AWS services.</a:t>
            </a:r>
          </a:p>
          <a:p>
            <a:endParaRPr lang="en-US" baseline="0" dirty="0"/>
          </a:p>
          <a:p>
            <a:r>
              <a:rPr lang="en-US" baseline="0" dirty="0"/>
              <a:t>When you start training a model in AWS DeepRacer the following happens. </a:t>
            </a:r>
          </a:p>
          <a:p>
            <a:endParaRPr lang="en-US" baseline="0" dirty="0"/>
          </a:p>
          <a:p>
            <a:r>
              <a:rPr lang="en-US" baseline="0" dirty="0"/>
              <a:t>AWS DeepRacer starts an Amazon SageMaker container, and an AWS RoboMaker container in your service account and links the two.</a:t>
            </a:r>
          </a:p>
          <a:p>
            <a:r>
              <a:rPr lang="en-US" baseline="0" dirty="0"/>
              <a:t>It then passes the right parameters to start the training. The experience (state, action, new state, reward) tuples are generated in AWS RoboMaker and after a specified amount of experience is obtained it is sent back to Amazon SageMaker to train the model. The new model is then sent back to AWS RoboMaker to get more experience, and so the process continues.</a:t>
            </a:r>
          </a:p>
          <a:p>
            <a:endParaRPr lang="en-US" baseline="0" dirty="0"/>
          </a:p>
          <a:p>
            <a:r>
              <a:rPr lang="en-US" baseline="0" dirty="0"/>
              <a:t>The outputs (models, video, and metrics) are stored in other AWS services in your account.</a:t>
            </a:r>
          </a:p>
          <a:p>
            <a:r>
              <a:rPr lang="en-US" baseline="0" dirty="0"/>
              <a:t>By logging into each of these services you will see the data created from your DeepRacer training jobs.</a:t>
            </a:r>
            <a:endParaRPr lang="en-US" dirty="0"/>
          </a:p>
        </p:txBody>
      </p:sp>
      <p:sp>
        <p:nvSpPr>
          <p:cNvPr id="4" name="Header Placeholder 3"/>
          <p:cNvSpPr>
            <a:spLocks noGrp="1"/>
          </p:cNvSpPr>
          <p:nvPr>
            <p:ph type="hdr" sz="quarter" idx="10"/>
          </p:nvPr>
        </p:nvSpPr>
        <p:spPr/>
        <p:txBody>
          <a:bodyPr/>
          <a:lstStyle/>
          <a:p>
            <a:r>
              <a:rPr lang="en-US" dirty="0"/>
              <a:t>ReInvent 2018</a:t>
            </a:r>
          </a:p>
        </p:txBody>
      </p:sp>
      <p:sp>
        <p:nvSpPr>
          <p:cNvPr id="5" name="Footer Placeholder 4"/>
          <p:cNvSpPr>
            <a:spLocks noGrp="1"/>
          </p:cNvSpPr>
          <p:nvPr>
            <p:ph type="ftr" sz="quarter" idx="11"/>
          </p:nvPr>
        </p:nvSpPr>
        <p:spPr/>
        <p:txBody>
          <a:bodyPr/>
          <a:lstStyle/>
          <a:p>
            <a:r>
              <a:rPr lang="en-US" altLang="x-none" sz="700" dirty="0">
                <a:solidFill>
                  <a:srgbClr val="282828"/>
                </a:solidFill>
                <a:latin typeface="Amazon Ember" charset="0"/>
                <a:ea typeface="Amazon Ember" charset="0"/>
                <a:cs typeface="Amazon Ember" charset="0"/>
              </a:rPr>
              <a:t>© 2018, Amazon Web Services, Inc. or its Affiliates. All rights reserved.</a:t>
            </a:r>
          </a:p>
        </p:txBody>
      </p:sp>
      <p:sp>
        <p:nvSpPr>
          <p:cNvPr id="6" name="Date Placeholder 5"/>
          <p:cNvSpPr>
            <a:spLocks noGrp="1"/>
          </p:cNvSpPr>
          <p:nvPr>
            <p:ph type="dt" idx="12"/>
          </p:nvPr>
        </p:nvSpPr>
        <p:spPr/>
        <p:txBody>
          <a:bodyPr/>
          <a:lstStyle/>
          <a:p>
            <a:fld id="{CA8E1BB1-B036-4140-B110-296DC0701D04}" type="datetime8">
              <a:rPr lang="en-US" smtClean="0"/>
              <a:pPr/>
              <a:t>3/19/2019 7:14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11169393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baseline="0" dirty="0"/>
              <a:t>[2 minutes]</a:t>
            </a:r>
          </a:p>
          <a:p>
            <a:endParaRPr lang="en-US" baseline="0" dirty="0"/>
          </a:p>
          <a:p>
            <a:r>
              <a:rPr lang="en-US" baseline="0" dirty="0"/>
              <a:t>In the AWS DeepRacer console</a:t>
            </a:r>
          </a:p>
          <a:p>
            <a:endParaRPr lang="en-US" baseline="0" dirty="0"/>
          </a:p>
          <a:p>
            <a:r>
              <a:rPr lang="en-US" dirty="0"/>
              <a:t>1. Create a model… </a:t>
            </a:r>
          </a:p>
          <a:p>
            <a:endParaRPr lang="en-US" dirty="0"/>
          </a:p>
          <a:p>
            <a:r>
              <a:rPr lang="en-US" dirty="0"/>
              <a:t>2. Configure training…</a:t>
            </a:r>
          </a:p>
          <a:p>
            <a:r>
              <a:rPr lang="en-US" dirty="0"/>
              <a:t>From our reinforcement</a:t>
            </a:r>
            <a:r>
              <a:rPr lang="en-US" baseline="0" dirty="0"/>
              <a:t> learning overview we saw that the reward function is a pretty important item when it comes to reinforcement learning. And so we will pay close attention to the reward function.</a:t>
            </a:r>
          </a:p>
          <a:p>
            <a:r>
              <a:rPr lang="en-US" baseline="0" dirty="0"/>
              <a:t>Our reinforcement learning algorithm has certain </a:t>
            </a:r>
            <a:r>
              <a:rPr lang="en-US" baseline="0" dirty="0" err="1"/>
              <a:t>hyperparameters</a:t>
            </a:r>
            <a:r>
              <a:rPr lang="en-US" baseline="0" dirty="0"/>
              <a:t> (such as after how many episodes of experience we update the model) that we need to specify, and we also need to provide the actions from which it should choose.</a:t>
            </a:r>
          </a:p>
          <a:p>
            <a:endParaRPr lang="en-US" dirty="0"/>
          </a:p>
          <a:p>
            <a:r>
              <a:rPr lang="en-US" dirty="0"/>
              <a:t>3. Train the model</a:t>
            </a:r>
          </a:p>
          <a:p>
            <a:endParaRPr lang="en-US" dirty="0"/>
          </a:p>
          <a:p>
            <a:r>
              <a:rPr lang="en-US" dirty="0"/>
              <a:t>4. Evaluate the model, how good is your model? If you are happy go race in the League (virtual</a:t>
            </a:r>
            <a:r>
              <a:rPr lang="en-US" baseline="0" dirty="0"/>
              <a:t> or in person) or deploy to the car</a:t>
            </a:r>
          </a:p>
          <a:p>
            <a:endParaRPr lang="en-US" baseline="0" dirty="0"/>
          </a:p>
          <a:p>
            <a:r>
              <a:rPr lang="en-US" baseline="0" dirty="0"/>
              <a:t>5. Tweak mode</a:t>
            </a:r>
            <a:endParaRPr lang="en-US" dirty="0"/>
          </a:p>
          <a:p>
            <a:endParaRPr lang="en-US" dirty="0"/>
          </a:p>
          <a:p>
            <a:endParaRPr lang="en-US" dirty="0"/>
          </a:p>
          <a:p>
            <a:endParaRPr lang="en-US" dirty="0"/>
          </a:p>
        </p:txBody>
      </p:sp>
      <p:sp>
        <p:nvSpPr>
          <p:cNvPr id="4" name="Header Placeholder 3"/>
          <p:cNvSpPr>
            <a:spLocks noGrp="1"/>
          </p:cNvSpPr>
          <p:nvPr>
            <p:ph type="hdr" sz="quarter" idx="10"/>
          </p:nvPr>
        </p:nvSpPr>
        <p:spPr/>
        <p:txBody>
          <a:bodyPr/>
          <a:lstStyle/>
          <a:p>
            <a:r>
              <a:rPr lang="en-US" dirty="0"/>
              <a:t>ReInvent 2018</a:t>
            </a:r>
          </a:p>
        </p:txBody>
      </p:sp>
      <p:sp>
        <p:nvSpPr>
          <p:cNvPr id="5" name="Footer Placeholder 4"/>
          <p:cNvSpPr>
            <a:spLocks noGrp="1"/>
          </p:cNvSpPr>
          <p:nvPr>
            <p:ph type="ftr" sz="quarter" idx="11"/>
          </p:nvPr>
        </p:nvSpPr>
        <p:spPr/>
        <p:txBody>
          <a:bodyPr/>
          <a:lstStyle/>
          <a:p>
            <a:r>
              <a:rPr lang="en-US" altLang="x-none" sz="700" dirty="0">
                <a:solidFill>
                  <a:srgbClr val="282828"/>
                </a:solidFill>
                <a:latin typeface="Amazon Ember" charset="0"/>
                <a:ea typeface="Amazon Ember" charset="0"/>
                <a:cs typeface="Amazon Ember" charset="0"/>
              </a:rPr>
              <a:t>© 2018, Amazon Web Services, Inc. or its Affiliates. All rights reserved.</a:t>
            </a:r>
          </a:p>
        </p:txBody>
      </p:sp>
      <p:sp>
        <p:nvSpPr>
          <p:cNvPr id="6" name="Date Placeholder 5"/>
          <p:cNvSpPr>
            <a:spLocks noGrp="1"/>
          </p:cNvSpPr>
          <p:nvPr>
            <p:ph type="dt" idx="12"/>
          </p:nvPr>
        </p:nvSpPr>
        <p:spPr/>
        <p:txBody>
          <a:bodyPr/>
          <a:lstStyle/>
          <a:p>
            <a:fld id="{CA8E1BB1-B036-4140-B110-296DC0701D04}" type="datetime8">
              <a:rPr lang="en-US" smtClean="0"/>
              <a:pPr/>
              <a:t>3/19/2019 7:14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37004192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[2 minutes]</a:t>
            </a:r>
            <a:r>
              <a:rPr lang="en-US" dirty="0"/>
              <a:t/>
            </a:r>
            <a:br>
              <a:rPr lang="en-US" dirty="0"/>
            </a:br>
            <a:r>
              <a:rPr lang="en-US" dirty="0"/>
              <a:t/>
            </a:r>
            <a:br>
              <a:rPr lang="en-US" dirty="0"/>
            </a:br>
            <a:r>
              <a:rPr lang="en-US" dirty="0"/>
              <a:t>Lets look at the reward function again. </a:t>
            </a:r>
            <a:br>
              <a:rPr lang="en-US" dirty="0"/>
            </a:br>
            <a:r>
              <a:rPr lang="en-US" dirty="0"/>
              <a:t>During training we take an action in each step and update the position</a:t>
            </a:r>
            <a:r>
              <a:rPr lang="en-US" baseline="0" dirty="0"/>
              <a:t> of the car. T</a:t>
            </a:r>
            <a:r>
              <a:rPr lang="en-US" dirty="0"/>
              <a:t>he reward function will be used</a:t>
            </a:r>
            <a:r>
              <a:rPr lang="en-US" baseline="0" dirty="0"/>
              <a:t> to determine how good or bad the outcome of the action is. How would the reward function know if the outcome is good or bad? </a:t>
            </a:r>
            <a:r>
              <a:rPr lang="en-US" sz="1050" b="1" baseline="0" dirty="0"/>
              <a:t>[pause]</a:t>
            </a:r>
          </a:p>
          <a:p>
            <a:r>
              <a:rPr lang="en-US" sz="1050" b="1" baseline="0" dirty="0"/>
              <a:t/>
            </a:r>
            <a:br>
              <a:rPr lang="en-US" sz="1050" b="1" baseline="0" dirty="0"/>
            </a:br>
            <a:r>
              <a:rPr lang="en-US" sz="1050" b="0" baseline="0" dirty="0"/>
              <a:t>You supply the logic for it to determine how good or bad, and quantify it. And you get variables containing measurements from the simulator after each action that you can use to build reward function logic. You do this in python 3 syntax.</a:t>
            </a:r>
          </a:p>
          <a:p>
            <a:endParaRPr lang="en-US" sz="1050" b="0" baseline="0" dirty="0"/>
          </a:p>
          <a:p>
            <a:r>
              <a:rPr lang="en-US" sz="1050" b="0" baseline="0" dirty="0"/>
              <a:t>For example, the simulator tells you how close your car is from the center of the track and how wide the track is so you can give a higher reward for being closer to the center of the track.</a:t>
            </a:r>
          </a:p>
          <a:p>
            <a:endParaRPr lang="en-US" sz="1050" b="0" baseline="0" dirty="0"/>
          </a:p>
          <a:p>
            <a:r>
              <a:rPr lang="en-US" sz="1050" b="0" baseline="0" dirty="0"/>
              <a:t>Let’s look at track components and simulator measurements that can be used for our reward function</a:t>
            </a:r>
          </a:p>
        </p:txBody>
      </p:sp>
      <p:sp>
        <p:nvSpPr>
          <p:cNvPr id="4" name="Header Placeholder 3"/>
          <p:cNvSpPr>
            <a:spLocks noGrp="1"/>
          </p:cNvSpPr>
          <p:nvPr>
            <p:ph type="hdr" sz="quarter" idx="10"/>
          </p:nvPr>
        </p:nvSpPr>
        <p:spPr/>
        <p:txBody>
          <a:bodyPr/>
          <a:lstStyle/>
          <a:p>
            <a:r>
              <a:rPr lang="en-US" dirty="0"/>
              <a:t>ReInvent 2018</a:t>
            </a:r>
          </a:p>
        </p:txBody>
      </p:sp>
      <p:sp>
        <p:nvSpPr>
          <p:cNvPr id="5" name="Footer Placeholder 4"/>
          <p:cNvSpPr>
            <a:spLocks noGrp="1"/>
          </p:cNvSpPr>
          <p:nvPr>
            <p:ph type="ftr" sz="quarter" idx="11"/>
          </p:nvPr>
        </p:nvSpPr>
        <p:spPr/>
        <p:txBody>
          <a:bodyPr/>
          <a:lstStyle/>
          <a:p>
            <a:r>
              <a:rPr lang="en-US" altLang="x-none" sz="700" dirty="0">
                <a:solidFill>
                  <a:srgbClr val="282828"/>
                </a:solidFill>
                <a:latin typeface="Amazon Ember" charset="0"/>
                <a:ea typeface="Amazon Ember" charset="0"/>
                <a:cs typeface="Amazon Ember" charset="0"/>
              </a:rPr>
              <a:t>© 2018, Amazon Web Services, Inc. or its Affiliates. All rights reserved.</a:t>
            </a:r>
          </a:p>
        </p:txBody>
      </p:sp>
      <p:sp>
        <p:nvSpPr>
          <p:cNvPr id="6" name="Date Placeholder 5"/>
          <p:cNvSpPr>
            <a:spLocks noGrp="1"/>
          </p:cNvSpPr>
          <p:nvPr>
            <p:ph type="dt" idx="12"/>
          </p:nvPr>
        </p:nvSpPr>
        <p:spPr/>
        <p:txBody>
          <a:bodyPr/>
          <a:lstStyle/>
          <a:p>
            <a:fld id="{CA8E1BB1-B036-4140-B110-296DC0701D04}" type="datetime8">
              <a:rPr lang="en-US" smtClean="0"/>
              <a:pPr/>
              <a:t>3/19/2019 7:14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10689758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[0.5 minutes] </a:t>
            </a:r>
          </a:p>
          <a:p>
            <a:endParaRPr lang="en-US" b="1" dirty="0"/>
          </a:p>
          <a:p>
            <a:r>
              <a:rPr lang="en-US" dirty="0"/>
              <a:t>What’s in store for us today?</a:t>
            </a:r>
          </a:p>
          <a:p>
            <a:endParaRPr lang="en-US" dirty="0"/>
          </a:p>
        </p:txBody>
      </p:sp>
      <p:sp>
        <p:nvSpPr>
          <p:cNvPr id="4" name="Header Placeholder 3"/>
          <p:cNvSpPr>
            <a:spLocks noGrp="1"/>
          </p:cNvSpPr>
          <p:nvPr>
            <p:ph type="hdr" sz="quarter" idx="10"/>
          </p:nvPr>
        </p:nvSpPr>
        <p:spPr/>
        <p:txBody>
          <a:bodyPr/>
          <a:lstStyle/>
          <a:p>
            <a:pPr defTabSz="1118059">
              <a:defRPr/>
            </a:pPr>
            <a:endParaRPr lang="en-US" dirty="0">
              <a:solidFill>
                <a:prstClr val="black"/>
              </a:solidFill>
            </a:endParaRPr>
          </a:p>
        </p:txBody>
      </p:sp>
      <p:sp>
        <p:nvSpPr>
          <p:cNvPr id="5" name="Footer Placeholder 4"/>
          <p:cNvSpPr>
            <a:spLocks noGrp="1"/>
          </p:cNvSpPr>
          <p:nvPr>
            <p:ph type="ftr" sz="quarter" idx="11"/>
          </p:nvPr>
        </p:nvSpPr>
        <p:spPr/>
        <p:txBody>
          <a:bodyPr/>
          <a:lstStyle/>
          <a:p>
            <a:pPr defTabSz="931467" eaLnBrk="0" hangingPunct="0">
              <a:defRPr/>
            </a:pPr>
            <a:endParaRPr lang="en-US" sz="400" dirty="0">
              <a:gradFill>
                <a:gsLst>
                  <a:gs pos="0">
                    <a:prstClr val="black"/>
                  </a:gs>
                  <a:gs pos="100000">
                    <a:prstClr val="black"/>
                  </a:gs>
                </a:gsLst>
                <a:lin ang="5400000" scaled="0"/>
              </a:gradFill>
              <a:latin typeface="Arial"/>
              <a:ea typeface="Segoe UI" pitchFamily="34" charset="0"/>
            </a:endParaRPr>
          </a:p>
        </p:txBody>
      </p:sp>
      <p:sp>
        <p:nvSpPr>
          <p:cNvPr id="6" name="Date Placeholder 5"/>
          <p:cNvSpPr>
            <a:spLocks noGrp="1"/>
          </p:cNvSpPr>
          <p:nvPr>
            <p:ph type="dt" idx="12"/>
          </p:nvPr>
        </p:nvSpPr>
        <p:spPr/>
        <p:txBody>
          <a:bodyPr/>
          <a:lstStyle/>
          <a:p>
            <a:pPr defTabSz="1118059">
              <a:defRPr/>
            </a:pPr>
            <a:fld id="{23E4C243-A5A9-8D44-83F5-E8823C4F81E7}" type="datetime8">
              <a:rPr lang="en-US">
                <a:solidFill>
                  <a:prstClr val="black"/>
                </a:solidFill>
              </a:rPr>
              <a:pPr defTabSz="1118059">
                <a:defRPr/>
              </a:pPr>
              <a:t>3/19/2019 7:14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pPr defTabSz="1118059">
              <a:defRPr/>
            </a:pPr>
            <a:fld id="{B4008EB6-D09E-4580-8CD6-DDB14511944F}" type="slidenum">
              <a:rPr lang="en-US">
                <a:solidFill>
                  <a:prstClr val="black"/>
                </a:solidFill>
                <a:latin typeface="Arial"/>
              </a:rPr>
              <a:pPr defTabSz="1118059">
                <a:defRPr/>
              </a:pPr>
              <a:t>2</a:t>
            </a:fld>
            <a:endParaRPr lang="en-US" dirty="0">
              <a:solidFill>
                <a:prstClr val="black"/>
              </a:solidFill>
              <a:latin typeface="Arial"/>
            </a:endParaRPr>
          </a:p>
        </p:txBody>
      </p:sp>
    </p:spTree>
    <p:extLst>
      <p:ext uri="{BB962C8B-B14F-4D97-AF65-F5344CB8AC3E}">
        <p14:creationId xmlns:p14="http://schemas.microsoft.com/office/powerpoint/2010/main" val="84118985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[2 minutes]</a:t>
            </a:r>
            <a:r>
              <a:rPr lang="en-US" dirty="0"/>
              <a:t/>
            </a:r>
            <a:br>
              <a:rPr lang="en-US" dirty="0"/>
            </a:br>
            <a:r>
              <a:rPr lang="en-US" dirty="0"/>
              <a:t/>
            </a:r>
            <a:br>
              <a:rPr lang="en-US" dirty="0"/>
            </a:br>
            <a:r>
              <a:rPr lang="en-US" dirty="0"/>
              <a:t>This is the first person</a:t>
            </a:r>
            <a:r>
              <a:rPr lang="en-US" baseline="0" dirty="0"/>
              <a:t> view of AWS DeepRacer, as it drives down the track. The main components of the track are </a:t>
            </a:r>
          </a:p>
          <a:p>
            <a:endParaRPr lang="en-US" baseline="0" dirty="0"/>
          </a:p>
          <a:p>
            <a:r>
              <a:rPr lang="en-US" baseline="0" dirty="0"/>
              <a:t>The track wall</a:t>
            </a:r>
          </a:p>
          <a:p>
            <a:r>
              <a:rPr lang="en-US" baseline="0" dirty="0"/>
              <a:t>The field, which is also considered off-track</a:t>
            </a:r>
          </a:p>
          <a:p>
            <a:pPr marL="0" marR="0" lvl="0" indent="0" algn="l" defTabSz="1097212" rtl="0" eaLnBrk="1" fontAlgn="auto" latinLnBrk="0" hangingPunct="1">
              <a:lnSpc>
                <a:spcPct val="90000"/>
              </a:lnSpc>
              <a:spcBef>
                <a:spcPts val="0"/>
              </a:spcBef>
              <a:spcAft>
                <a:spcPts val="400"/>
              </a:spcAft>
              <a:buClrTx/>
              <a:buSzTx/>
              <a:buFontTx/>
              <a:buNone/>
              <a:tabLst/>
              <a:defRPr/>
            </a:pPr>
            <a:r>
              <a:rPr lang="en-US" baseline="0" dirty="0"/>
              <a:t>The track boundaries are the two lines around the track surface</a:t>
            </a:r>
          </a:p>
          <a:p>
            <a:r>
              <a:rPr lang="en-US" baseline="0" dirty="0"/>
              <a:t>The track surface, or on-track (this includes the two boundary lines)</a:t>
            </a:r>
          </a:p>
          <a:p>
            <a:r>
              <a:rPr lang="en-US" baseline="0" dirty="0"/>
              <a:t>And the center of the track</a:t>
            </a:r>
          </a:p>
          <a:p>
            <a:endParaRPr lang="en-US" baseline="0" dirty="0"/>
          </a:p>
          <a:p>
            <a:r>
              <a:rPr lang="en-US" baseline="0" dirty="0"/>
              <a:t>These components are important because we can use them to help determine whether an action resulted in a good or bad outcome. There are a few other components we should also look at</a:t>
            </a:r>
          </a:p>
        </p:txBody>
      </p:sp>
      <p:sp>
        <p:nvSpPr>
          <p:cNvPr id="4" name="Header Placeholder 3"/>
          <p:cNvSpPr>
            <a:spLocks noGrp="1"/>
          </p:cNvSpPr>
          <p:nvPr>
            <p:ph type="hdr" sz="quarter" idx="10"/>
          </p:nvPr>
        </p:nvSpPr>
        <p:spPr/>
        <p:txBody>
          <a:bodyPr/>
          <a:lstStyle/>
          <a:p>
            <a:r>
              <a:rPr lang="en-US" dirty="0"/>
              <a:t>ReInvent 2018</a:t>
            </a:r>
          </a:p>
        </p:txBody>
      </p:sp>
      <p:sp>
        <p:nvSpPr>
          <p:cNvPr id="5" name="Footer Placeholder 4"/>
          <p:cNvSpPr>
            <a:spLocks noGrp="1"/>
          </p:cNvSpPr>
          <p:nvPr>
            <p:ph type="ftr" sz="quarter" idx="11"/>
          </p:nvPr>
        </p:nvSpPr>
        <p:spPr/>
        <p:txBody>
          <a:bodyPr/>
          <a:lstStyle/>
          <a:p>
            <a:r>
              <a:rPr lang="en-US" altLang="x-none" sz="700" dirty="0">
                <a:solidFill>
                  <a:srgbClr val="282828"/>
                </a:solidFill>
                <a:latin typeface="Amazon Ember" charset="0"/>
                <a:ea typeface="Amazon Ember" charset="0"/>
                <a:cs typeface="Amazon Ember" charset="0"/>
              </a:rPr>
              <a:t>© 2018, Amazon Web Services, Inc. or its Affiliates. All rights reserved.</a:t>
            </a:r>
          </a:p>
        </p:txBody>
      </p:sp>
      <p:sp>
        <p:nvSpPr>
          <p:cNvPr id="6" name="Date Placeholder 5"/>
          <p:cNvSpPr>
            <a:spLocks noGrp="1"/>
          </p:cNvSpPr>
          <p:nvPr>
            <p:ph type="dt" idx="12"/>
          </p:nvPr>
        </p:nvSpPr>
        <p:spPr/>
        <p:txBody>
          <a:bodyPr/>
          <a:lstStyle/>
          <a:p>
            <a:fld id="{CA8E1BB1-B036-4140-B110-296DC0701D04}" type="datetime8">
              <a:rPr lang="en-US" smtClean="0"/>
              <a:pPr/>
              <a:t>3/19/2019 7:14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11059848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[3 minutes]</a:t>
            </a:r>
          </a:p>
          <a:p>
            <a:r>
              <a:rPr lang="en-US" dirty="0"/>
              <a:t/>
            </a:r>
            <a:br>
              <a:rPr lang="en-US" dirty="0"/>
            </a:br>
            <a:r>
              <a:rPr lang="en-US" dirty="0"/>
              <a:t>And that is the coordinate system</a:t>
            </a:r>
            <a:r>
              <a:rPr lang="en-US" baseline="0" dirty="0"/>
              <a:t> and track waypoints.</a:t>
            </a:r>
          </a:p>
          <a:p>
            <a:endParaRPr lang="en-US" baseline="0" dirty="0"/>
          </a:p>
          <a:p>
            <a:r>
              <a:rPr lang="en-US" baseline="0" dirty="0"/>
              <a:t>This is a 3D environment so it has an X, Y, and Z axis. For simplicity we are only showing the X, and Y axis.</a:t>
            </a:r>
            <a:endParaRPr lang="en-US" dirty="0"/>
          </a:p>
          <a:p>
            <a:endParaRPr lang="en-US" dirty="0"/>
          </a:p>
          <a:p>
            <a:r>
              <a:rPr lang="en-US" dirty="0"/>
              <a:t>Your car has an (X,Y) position associated with it.</a:t>
            </a:r>
          </a:p>
          <a:p>
            <a:r>
              <a:rPr lang="en-US" dirty="0"/>
              <a:t>We</a:t>
            </a:r>
            <a:r>
              <a:rPr lang="en-US" baseline="0" dirty="0"/>
              <a:t> provide “waypoints” spread around the track in the center of the track as a series of (X,Y) points (the superimposed pink line in center of the track). </a:t>
            </a:r>
            <a:endParaRPr lang="en-US" dirty="0"/>
          </a:p>
          <a:p>
            <a:endParaRPr lang="en-US" baseline="0" dirty="0"/>
          </a:p>
          <a:p>
            <a:r>
              <a:rPr lang="en-US" baseline="0" dirty="0"/>
              <a:t>The waypoints help us to programmatically determine a how much of the track DeepRacer has completed, where the center line of the track is, in (x,y) coordinates, the distance that DeepRacer is from the center of the track, and the direction of the flow of the track…</a:t>
            </a:r>
          </a:p>
          <a:p>
            <a:r>
              <a:rPr lang="en-US" baseline="0" dirty="0"/>
              <a:t/>
            </a:r>
            <a:br>
              <a:rPr lang="en-US" baseline="0" dirty="0"/>
            </a:br>
            <a:r>
              <a:rPr lang="en-US" baseline="0" dirty="0"/>
              <a:t>We can go one step further and determine the direction, with respect to the x-axis, from one waypoint to the next. We leave this to you</a:t>
            </a:r>
          </a:p>
          <a:p>
            <a:endParaRPr lang="en-US" baseline="0" dirty="0"/>
          </a:p>
          <a:p>
            <a:r>
              <a:rPr lang="en-US" dirty="0"/>
              <a:t>We also have waypoints for the outer boundary, and inner boundary. </a:t>
            </a:r>
          </a:p>
          <a:p>
            <a:r>
              <a:rPr lang="en-US" dirty="0"/>
              <a:t/>
            </a:r>
            <a:br>
              <a:rPr lang="en-US" dirty="0"/>
            </a:br>
            <a:r>
              <a:rPr lang="en-US" dirty="0"/>
              <a:t>All of these track components and track waypoints are important because after every action in the state – action – reward – new state loop, they are variables that we can use to build</a:t>
            </a:r>
            <a:r>
              <a:rPr lang="en-US" baseline="0" dirty="0"/>
              <a:t> logic to determine whether an outcome was good or bad.</a:t>
            </a:r>
            <a:endParaRPr lang="en-US" dirty="0"/>
          </a:p>
          <a:p>
            <a:r>
              <a:rPr lang="en-US" baseline="0" dirty="0"/>
              <a:t/>
            </a:r>
            <a:br>
              <a:rPr lang="en-US" baseline="0" dirty="0"/>
            </a:br>
            <a:r>
              <a:rPr lang="en-US" baseline="0" dirty="0"/>
              <a:t>Also important to call out here, and reinforce it, mind the pun, is that this feedback loop only exists in the virtual world, and as such training can only happen in the virtual world. There is no feedback loop on the physical car to help it determine if an action was good or bad.</a:t>
            </a:r>
            <a:br>
              <a:rPr lang="en-US" baseline="0" dirty="0"/>
            </a:br>
            <a:r>
              <a:rPr lang="en-US" baseline="0" dirty="0"/>
              <a:t/>
            </a:r>
            <a:br>
              <a:rPr lang="en-US" baseline="0" dirty="0"/>
            </a:br>
            <a:endParaRPr lang="en-US" dirty="0"/>
          </a:p>
        </p:txBody>
      </p:sp>
      <p:sp>
        <p:nvSpPr>
          <p:cNvPr id="4" name="Header Placeholder 3"/>
          <p:cNvSpPr>
            <a:spLocks noGrp="1"/>
          </p:cNvSpPr>
          <p:nvPr>
            <p:ph type="hdr" sz="quarter" idx="10"/>
          </p:nvPr>
        </p:nvSpPr>
        <p:spPr/>
        <p:txBody>
          <a:bodyPr/>
          <a:lstStyle/>
          <a:p>
            <a:r>
              <a:rPr lang="en-US" dirty="0"/>
              <a:t>ReInvent 2018</a:t>
            </a:r>
          </a:p>
        </p:txBody>
      </p:sp>
      <p:sp>
        <p:nvSpPr>
          <p:cNvPr id="5" name="Footer Placeholder 4"/>
          <p:cNvSpPr>
            <a:spLocks noGrp="1"/>
          </p:cNvSpPr>
          <p:nvPr>
            <p:ph type="ftr" sz="quarter" idx="11"/>
          </p:nvPr>
        </p:nvSpPr>
        <p:spPr/>
        <p:txBody>
          <a:bodyPr/>
          <a:lstStyle/>
          <a:p>
            <a:r>
              <a:rPr lang="en-US" altLang="x-none" sz="700" dirty="0">
                <a:solidFill>
                  <a:srgbClr val="282828"/>
                </a:solidFill>
                <a:latin typeface="Amazon Ember" charset="0"/>
                <a:ea typeface="Amazon Ember" charset="0"/>
                <a:cs typeface="Amazon Ember" charset="0"/>
              </a:rPr>
              <a:t>© 2018, Amazon Web Services, Inc. or its Affiliates. All rights reserved.</a:t>
            </a:r>
          </a:p>
        </p:txBody>
      </p:sp>
      <p:sp>
        <p:nvSpPr>
          <p:cNvPr id="6" name="Date Placeholder 5"/>
          <p:cNvSpPr>
            <a:spLocks noGrp="1"/>
          </p:cNvSpPr>
          <p:nvPr>
            <p:ph type="dt" idx="12"/>
          </p:nvPr>
        </p:nvSpPr>
        <p:spPr/>
        <p:txBody>
          <a:bodyPr/>
          <a:lstStyle/>
          <a:p>
            <a:fld id="{CA8E1BB1-B036-4140-B110-296DC0701D04}" type="datetime8">
              <a:rPr lang="en-US" smtClean="0"/>
              <a:pPr/>
              <a:t>3/19/2019 7:14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17943616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[4 </a:t>
            </a:r>
            <a:r>
              <a:rPr lang="en-US" b="1" dirty="0" err="1"/>
              <a:t>mins</a:t>
            </a:r>
            <a:r>
              <a:rPr lang="en-US" b="1" dirty="0"/>
              <a:t>]</a:t>
            </a:r>
          </a:p>
          <a:p>
            <a:endParaRPr lang="en-US" dirty="0"/>
          </a:p>
          <a:p>
            <a:r>
              <a:rPr lang="en-US" sz="1100" b="1" dirty="0">
                <a:solidFill>
                  <a:schemeClr val="accent1"/>
                </a:solidFill>
              </a:rPr>
              <a:t>WHAT</a:t>
            </a:r>
            <a:r>
              <a:rPr lang="en-US" sz="1100" b="1" dirty="0"/>
              <a:t> are hyper parameters?</a:t>
            </a:r>
          </a:p>
          <a:p>
            <a:r>
              <a:rPr lang="en-US" sz="1100" b="0" dirty="0"/>
              <a:t>These are p</a:t>
            </a:r>
            <a:r>
              <a:rPr lang="en-US" sz="1100" dirty="0"/>
              <a:t>arameters that feed into the reinforcement learning algorithm.</a:t>
            </a:r>
          </a:p>
          <a:p>
            <a:r>
              <a:rPr lang="en-US" sz="1100" dirty="0"/>
              <a:t>They control various aspects of the algorithm, such as how quickly it should learn, how</a:t>
            </a:r>
            <a:r>
              <a:rPr lang="en-US" sz="1100" baseline="0" dirty="0"/>
              <a:t> often we should train the network.</a:t>
            </a:r>
            <a:r>
              <a:rPr lang="en-US" sz="1100" dirty="0"/>
              <a:t> </a:t>
            </a:r>
          </a:p>
          <a:p>
            <a:endParaRPr lang="en-US" sz="1100" dirty="0"/>
          </a:p>
          <a:p>
            <a:r>
              <a:rPr lang="en-US" sz="1100" dirty="0"/>
              <a:t>What is the network again, the network is the “model” that when we give it an image or state as input, will return the action that</a:t>
            </a:r>
            <a:r>
              <a:rPr lang="en-US" sz="1100" baseline="0" dirty="0"/>
              <a:t> should maximize the cumulative rewards from all future states. </a:t>
            </a:r>
            <a:r>
              <a:rPr lang="en-US" sz="1100" b="0" baseline="0" dirty="0"/>
              <a:t>Weights are the “coefficients” in our neural network that help determine where we “look” in each picture to select the action that will maximize our expected cumulative rewards. </a:t>
            </a:r>
            <a:endParaRPr lang="en-US" sz="1100" dirty="0"/>
          </a:p>
          <a:p>
            <a:endParaRPr lang="en-US" sz="1100" dirty="0"/>
          </a:p>
          <a:p>
            <a:r>
              <a:rPr lang="en-US" sz="1100" dirty="0"/>
              <a:t>Some PPO Parameters are</a:t>
            </a:r>
          </a:p>
          <a:p>
            <a:endParaRPr lang="en-US" sz="1100" dirty="0"/>
          </a:p>
          <a:p>
            <a:pPr marL="0" marR="0" lvl="0" indent="0" algn="l" defTabSz="1097212" rtl="0" eaLnBrk="1" fontAlgn="auto" latinLnBrk="0" hangingPunct="1">
              <a:lnSpc>
                <a:spcPct val="90000"/>
              </a:lnSpc>
              <a:spcBef>
                <a:spcPts val="0"/>
              </a:spcBef>
              <a:spcAft>
                <a:spcPts val="400"/>
              </a:spcAft>
              <a:buClrTx/>
              <a:buSzTx/>
              <a:buFontTx/>
              <a:buNone/>
              <a:tabLst/>
              <a:defRPr/>
            </a:pPr>
            <a:r>
              <a:rPr lang="en-US" sz="1100" b="1" baseline="0" dirty="0"/>
              <a:t>Learning rate</a:t>
            </a:r>
            <a:r>
              <a:rPr lang="en-US" sz="1100" b="0" baseline="0" dirty="0"/>
              <a:t> Controls how big the updates are to your network weights. If your learning rate is big the model will train fast but may not converge</a:t>
            </a:r>
            <a:endParaRPr lang="en-US" sz="1100" b="1" dirty="0"/>
          </a:p>
          <a:p>
            <a:endParaRPr lang="en-US" sz="1100" b="1" dirty="0"/>
          </a:p>
          <a:p>
            <a:r>
              <a:rPr lang="en-US" sz="1100" b="1" dirty="0"/>
              <a:t>Batch </a:t>
            </a:r>
            <a:r>
              <a:rPr lang="en-US" sz="1100" b="0" dirty="0"/>
              <a:t>When we update the network we don’t typically use</a:t>
            </a:r>
            <a:r>
              <a:rPr lang="en-US" sz="1100" b="0" baseline="0" dirty="0"/>
              <a:t> all the experience at once. We carve up experience into batch sizes, and use each batch in turn to update the weights. </a:t>
            </a:r>
            <a:r>
              <a:rPr lang="en-US" sz="1100" dirty="0"/>
              <a:t>Thus</a:t>
            </a:r>
            <a:r>
              <a:rPr lang="en-US" sz="1100" baseline="0" dirty="0"/>
              <a:t> the network is updated one batch at a time.</a:t>
            </a:r>
          </a:p>
          <a:p>
            <a:endParaRPr lang="en-US" sz="1100" baseline="0" dirty="0"/>
          </a:p>
          <a:p>
            <a:r>
              <a:rPr lang="en-US" sz="1100" b="1" baseline="0" dirty="0"/>
              <a:t>Epochs </a:t>
            </a:r>
            <a:r>
              <a:rPr lang="en-US" sz="1100" b="0" baseline="0" dirty="0"/>
              <a:t> Also we don’t always update our weights only once during each training run. 1 epoch means we update network only once, that is run through all batches once. 2 epochs means we run through all batches twice, so will train through all batches, and then retrain through all batches</a:t>
            </a:r>
          </a:p>
          <a:p>
            <a:endParaRPr lang="en-US" sz="1100" b="0" baseline="0" dirty="0"/>
          </a:p>
          <a:p>
            <a:r>
              <a:rPr lang="en-US" sz="1100" b="1" baseline="0" dirty="0"/>
              <a:t>Discount factor </a:t>
            </a:r>
            <a:r>
              <a:rPr lang="en-US" sz="1100" b="0" baseline="0" dirty="0"/>
              <a:t>This specifies how much future rewards contribute to the expected reward. The larger the discount factor the farther out the rewards that the model will consider, and slow down training.  With a discount of 0.9 the vehicle includes rewards from an order of 10 future steps. With a discount of 0.999 the vehicle considers rewards from an order of 1000 future steps. We recommend 0.99, 0.999, 0.9999</a:t>
            </a:r>
          </a:p>
          <a:p>
            <a:endParaRPr lang="en-US" sz="1100" b="0" baseline="0" dirty="0"/>
          </a:p>
          <a:p>
            <a:r>
              <a:rPr lang="en-US" sz="1100" b="1" baseline="0" dirty="0"/>
              <a:t>#</a:t>
            </a:r>
            <a:r>
              <a:rPr lang="en-US" sz="1100" b="1" baseline="0" dirty="0" err="1"/>
              <a:t>Espisodes</a:t>
            </a:r>
            <a:r>
              <a:rPr lang="en-US" sz="1100" b="1" baseline="0" dirty="0"/>
              <a:t> between training </a:t>
            </a:r>
            <a:r>
              <a:rPr lang="en-US" sz="1100" b="0" baseline="0" dirty="0"/>
              <a:t>Specifies how much experience to obtain before training the model. </a:t>
            </a:r>
            <a:endParaRPr lang="en-US" sz="1100" b="1" baseline="0" dirty="0"/>
          </a:p>
        </p:txBody>
      </p:sp>
      <p:sp>
        <p:nvSpPr>
          <p:cNvPr id="4" name="Header Placeholder 3"/>
          <p:cNvSpPr>
            <a:spLocks noGrp="1"/>
          </p:cNvSpPr>
          <p:nvPr>
            <p:ph type="hdr" sz="quarter" idx="10"/>
          </p:nvPr>
        </p:nvSpPr>
        <p:spPr/>
        <p:txBody>
          <a:bodyPr/>
          <a:lstStyle/>
          <a:p>
            <a:r>
              <a:rPr lang="en-US" dirty="0"/>
              <a:t>ReInvent 2018</a:t>
            </a:r>
          </a:p>
        </p:txBody>
      </p:sp>
      <p:sp>
        <p:nvSpPr>
          <p:cNvPr id="5" name="Footer Placeholder 4"/>
          <p:cNvSpPr>
            <a:spLocks noGrp="1"/>
          </p:cNvSpPr>
          <p:nvPr>
            <p:ph type="ftr" sz="quarter" idx="11"/>
          </p:nvPr>
        </p:nvSpPr>
        <p:spPr/>
        <p:txBody>
          <a:bodyPr/>
          <a:lstStyle/>
          <a:p>
            <a:r>
              <a:rPr lang="en-US" altLang="x-none" sz="700" dirty="0">
                <a:solidFill>
                  <a:srgbClr val="282828"/>
                </a:solidFill>
                <a:latin typeface="Amazon Ember" charset="0"/>
                <a:ea typeface="Amazon Ember" charset="0"/>
                <a:cs typeface="Amazon Ember" charset="0"/>
              </a:rPr>
              <a:t>© 2018, Amazon Web Services, Inc. or its Affiliates. All rights reserved.</a:t>
            </a:r>
          </a:p>
        </p:txBody>
      </p:sp>
      <p:sp>
        <p:nvSpPr>
          <p:cNvPr id="6" name="Date Placeholder 5"/>
          <p:cNvSpPr>
            <a:spLocks noGrp="1"/>
          </p:cNvSpPr>
          <p:nvPr>
            <p:ph type="dt" idx="12"/>
          </p:nvPr>
        </p:nvSpPr>
        <p:spPr/>
        <p:txBody>
          <a:bodyPr/>
          <a:lstStyle/>
          <a:p>
            <a:fld id="{CA8E1BB1-B036-4140-B110-296DC0701D04}" type="datetime8">
              <a:rPr lang="en-US" smtClean="0"/>
              <a:pPr/>
              <a:t>3/19/2019 7:14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194461314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[4 </a:t>
            </a:r>
            <a:r>
              <a:rPr lang="en-US" b="1" dirty="0" err="1"/>
              <a:t>mins</a:t>
            </a:r>
            <a:r>
              <a:rPr lang="en-US" b="1" dirty="0"/>
              <a:t>]</a:t>
            </a:r>
          </a:p>
          <a:p>
            <a:endParaRPr lang="en-US" b="1" dirty="0"/>
          </a:p>
          <a:p>
            <a:pPr marL="0" marR="0" lvl="0" indent="0" algn="l" defTabSz="1097212" rtl="0" eaLnBrk="1" fontAlgn="auto" latinLnBrk="0" hangingPunct="1">
              <a:lnSpc>
                <a:spcPct val="90000"/>
              </a:lnSpc>
              <a:spcBef>
                <a:spcPts val="0"/>
              </a:spcBef>
              <a:spcAft>
                <a:spcPts val="400"/>
              </a:spcAft>
              <a:buClrTx/>
              <a:buSzTx/>
              <a:buFontTx/>
              <a:buNone/>
              <a:tabLst/>
              <a:defRPr/>
            </a:pPr>
            <a:r>
              <a:rPr lang="en-US" b="0" dirty="0"/>
              <a:t>In the virtual simulator, and in the real world, the state (image) of the track is sent to a reinforcement learning model and this returns the action to take</a:t>
            </a:r>
            <a:r>
              <a:rPr lang="en-US" b="0" baseline="0" dirty="0"/>
              <a:t>. In AWS DeepRacer the actions are signals sent to the car to control how fast or slow it goes and what angle the steering should point in.</a:t>
            </a:r>
          </a:p>
          <a:p>
            <a:endParaRPr lang="en-US" b="0" baseline="0" dirty="0"/>
          </a:p>
          <a:p>
            <a:r>
              <a:rPr lang="en-US" b="0" baseline="0" dirty="0"/>
              <a:t>The action is selected from the action space in the model. This action space is defined before we start training the model. Once trained you can’t change the action space.</a:t>
            </a:r>
          </a:p>
          <a:p>
            <a:endParaRPr lang="en-US" b="0" baseline="0" dirty="0"/>
          </a:p>
          <a:p>
            <a:r>
              <a:rPr lang="en-US" b="0" baseline="0" dirty="0"/>
              <a:t>Think about the possible actions you take when driving a car, or if you don’t drive when you cycle a bike. You can accelerate to go faster, or brake to slow down, or just maintain your speed,  and steer from left to right to change direction, or keep the same direction.</a:t>
            </a:r>
          </a:p>
          <a:p>
            <a:endParaRPr lang="en-US" b="0" baseline="0" dirty="0"/>
          </a:p>
          <a:p>
            <a:r>
              <a:rPr lang="en-US" b="0" baseline="0" dirty="0"/>
              <a:t>We create a list of actions that we think the vehicle should perform during driving. It won’t be capable of doing anything outside of this list of actions. The more actions we provide, obviously the longer it will take to train a model but potentially get a better range of actions.</a:t>
            </a:r>
          </a:p>
          <a:p>
            <a:endParaRPr lang="en-US" b="0" baseline="0" dirty="0" smtClean="0"/>
          </a:p>
          <a:p>
            <a:r>
              <a:rPr lang="en-US" b="0" baseline="0" dirty="0" smtClean="0"/>
              <a:t>Actions are multiplicative, so 2 speeds and 3 driving angles will give an action space of 6.</a:t>
            </a:r>
          </a:p>
          <a:p>
            <a:endParaRPr lang="en-US" b="0" baseline="0" dirty="0"/>
          </a:p>
          <a:p>
            <a:r>
              <a:rPr lang="en-US" b="1" baseline="0" dirty="0"/>
              <a:t>We also put a throttle limiter on the actual car. This is to protect the car. If your car was train in the simulator at a high speed, first test with caution as you don’t want it to race camera first into a wall.</a:t>
            </a:r>
            <a:endParaRPr lang="en-US" b="1" dirty="0"/>
          </a:p>
        </p:txBody>
      </p:sp>
      <p:sp>
        <p:nvSpPr>
          <p:cNvPr id="4" name="Header Placeholder 3"/>
          <p:cNvSpPr>
            <a:spLocks noGrp="1"/>
          </p:cNvSpPr>
          <p:nvPr>
            <p:ph type="hdr" sz="quarter" idx="10"/>
          </p:nvPr>
        </p:nvSpPr>
        <p:spPr/>
        <p:txBody>
          <a:bodyPr/>
          <a:lstStyle/>
          <a:p>
            <a:r>
              <a:rPr lang="en-US" dirty="0"/>
              <a:t>ReInvent 2018</a:t>
            </a:r>
          </a:p>
        </p:txBody>
      </p:sp>
      <p:sp>
        <p:nvSpPr>
          <p:cNvPr id="5" name="Footer Placeholder 4"/>
          <p:cNvSpPr>
            <a:spLocks noGrp="1"/>
          </p:cNvSpPr>
          <p:nvPr>
            <p:ph type="ftr" sz="quarter" idx="11"/>
          </p:nvPr>
        </p:nvSpPr>
        <p:spPr/>
        <p:txBody>
          <a:bodyPr/>
          <a:lstStyle/>
          <a:p>
            <a:r>
              <a:rPr lang="en-US" altLang="x-none" sz="700" dirty="0">
                <a:solidFill>
                  <a:srgbClr val="282828"/>
                </a:solidFill>
                <a:latin typeface="Amazon Ember" charset="0"/>
                <a:ea typeface="Amazon Ember" charset="0"/>
                <a:cs typeface="Amazon Ember" charset="0"/>
              </a:rPr>
              <a:t>© 2018, Amazon Web Services, Inc. or its Affiliates. All rights reserved.</a:t>
            </a:r>
          </a:p>
        </p:txBody>
      </p:sp>
      <p:sp>
        <p:nvSpPr>
          <p:cNvPr id="6" name="Date Placeholder 5"/>
          <p:cNvSpPr>
            <a:spLocks noGrp="1"/>
          </p:cNvSpPr>
          <p:nvPr>
            <p:ph type="dt" idx="12"/>
          </p:nvPr>
        </p:nvSpPr>
        <p:spPr/>
        <p:txBody>
          <a:bodyPr/>
          <a:lstStyle/>
          <a:p>
            <a:fld id="{CA8E1BB1-B036-4140-B110-296DC0701D04}" type="datetime8">
              <a:rPr lang="en-US" smtClean="0"/>
              <a:pPr/>
              <a:t>3/19/2019 7:14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186414442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[50</a:t>
            </a:r>
            <a:r>
              <a:rPr lang="en-US" b="1" baseline="0" dirty="0"/>
              <a:t> MINUTES]</a:t>
            </a:r>
          </a:p>
          <a:p>
            <a:endParaRPr lang="en-US" b="1" baseline="0" dirty="0"/>
          </a:p>
          <a:p>
            <a:r>
              <a:rPr lang="en-US" b="1" baseline="0" dirty="0"/>
              <a:t>[Lab will cover building their first model]</a:t>
            </a:r>
          </a:p>
          <a:p>
            <a:endParaRPr lang="en-US" b="1" baseline="0" dirty="0"/>
          </a:p>
          <a:p>
            <a:r>
              <a:rPr lang="en-US" b="1" baseline="0" dirty="0"/>
              <a:t>[Once virtual leaderboards are open then can submit to virtual leaderboards]</a:t>
            </a:r>
          </a:p>
        </p:txBody>
      </p:sp>
      <p:sp>
        <p:nvSpPr>
          <p:cNvPr id="4" name="Header Placeholder 3"/>
          <p:cNvSpPr>
            <a:spLocks noGrp="1"/>
          </p:cNvSpPr>
          <p:nvPr>
            <p:ph type="hdr" sz="quarter" idx="10"/>
          </p:nvPr>
        </p:nvSpPr>
        <p:spPr/>
        <p:txBody>
          <a:bodyPr/>
          <a:lstStyle/>
          <a:p>
            <a:r>
              <a:rPr lang="en-US" dirty="0"/>
              <a:t>ReInvent 2018</a:t>
            </a:r>
          </a:p>
        </p:txBody>
      </p:sp>
      <p:sp>
        <p:nvSpPr>
          <p:cNvPr id="5" name="Footer Placeholder 4"/>
          <p:cNvSpPr>
            <a:spLocks noGrp="1"/>
          </p:cNvSpPr>
          <p:nvPr>
            <p:ph type="ftr" sz="quarter" idx="11"/>
          </p:nvPr>
        </p:nvSpPr>
        <p:spPr/>
        <p:txBody>
          <a:bodyPr/>
          <a:lstStyle/>
          <a:p>
            <a:r>
              <a:rPr lang="en-US" altLang="x-none" sz="700" dirty="0">
                <a:solidFill>
                  <a:srgbClr val="282828"/>
                </a:solidFill>
                <a:latin typeface="Amazon Ember" charset="0"/>
                <a:ea typeface="Amazon Ember" charset="0"/>
                <a:cs typeface="Amazon Ember" charset="0"/>
              </a:rPr>
              <a:t>© 2018, Amazon Web Services, Inc. or its Affiliates. All rights reserved.</a:t>
            </a:r>
          </a:p>
        </p:txBody>
      </p:sp>
      <p:sp>
        <p:nvSpPr>
          <p:cNvPr id="6" name="Date Placeholder 5"/>
          <p:cNvSpPr>
            <a:spLocks noGrp="1"/>
          </p:cNvSpPr>
          <p:nvPr>
            <p:ph type="dt" idx="12"/>
          </p:nvPr>
        </p:nvSpPr>
        <p:spPr/>
        <p:txBody>
          <a:bodyPr/>
          <a:lstStyle/>
          <a:p>
            <a:fld id="{CA8E1BB1-B036-4140-B110-296DC0701D04}" type="datetime8">
              <a:rPr lang="en-US" smtClean="0"/>
              <a:pPr/>
              <a:t>3/19/2019 7:14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378763698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59" b="1" kern="1200" dirty="0">
                <a:solidFill>
                  <a:schemeClr val="tx1"/>
                </a:solidFill>
                <a:effectLst/>
                <a:latin typeface="+mj-lt"/>
                <a:ea typeface="+mn-ea"/>
                <a:cs typeface="+mn-cs"/>
              </a:rPr>
              <a:t>[You have </a:t>
            </a:r>
            <a:r>
              <a:rPr lang="en-US" sz="1059" b="1" kern="1200" dirty="0" smtClean="0">
                <a:solidFill>
                  <a:schemeClr val="tx1"/>
                </a:solidFill>
                <a:effectLst/>
                <a:latin typeface="+mj-lt"/>
                <a:ea typeface="+mn-ea"/>
                <a:cs typeface="+mn-cs"/>
              </a:rPr>
              <a:t>21 </a:t>
            </a:r>
            <a:r>
              <a:rPr lang="en-US" sz="1059" b="1" kern="1200" dirty="0">
                <a:solidFill>
                  <a:schemeClr val="tx1"/>
                </a:solidFill>
                <a:effectLst/>
                <a:latin typeface="+mj-lt"/>
                <a:ea typeface="+mn-ea"/>
                <a:cs typeface="+mn-cs"/>
              </a:rPr>
              <a:t>minutes remaining,</a:t>
            </a:r>
            <a:r>
              <a:rPr lang="en-US" sz="1059" b="1" kern="1200" baseline="0" dirty="0">
                <a:solidFill>
                  <a:schemeClr val="tx1"/>
                </a:solidFill>
                <a:effectLst/>
                <a:latin typeface="+mj-lt"/>
                <a:ea typeface="+mn-ea"/>
                <a:cs typeface="+mn-cs"/>
              </a:rPr>
              <a:t> </a:t>
            </a:r>
            <a:r>
              <a:rPr lang="en-US" sz="1059" b="1" kern="1200" baseline="0" dirty="0" smtClean="0">
                <a:solidFill>
                  <a:schemeClr val="tx1"/>
                </a:solidFill>
                <a:effectLst/>
                <a:latin typeface="+mj-lt"/>
                <a:ea typeface="+mn-ea"/>
                <a:cs typeface="+mn-cs"/>
              </a:rPr>
              <a:t>9 </a:t>
            </a:r>
            <a:r>
              <a:rPr lang="en-US" sz="1059" b="1" kern="1200" baseline="0" dirty="0">
                <a:solidFill>
                  <a:schemeClr val="tx1"/>
                </a:solidFill>
                <a:effectLst/>
                <a:latin typeface="+mj-lt"/>
                <a:ea typeface="+mn-ea"/>
                <a:cs typeface="+mn-cs"/>
              </a:rPr>
              <a:t>minutes for Q&amp;A</a:t>
            </a:r>
            <a:endParaRPr lang="en-US" sz="1059" b="1" kern="1200" dirty="0">
              <a:solidFill>
                <a:schemeClr val="tx1"/>
              </a:solidFill>
              <a:effectLst/>
              <a:latin typeface="+mj-lt"/>
              <a:ea typeface="+mn-ea"/>
              <a:cs typeface="+mn-cs"/>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endParaRPr lang="en-US" sz="400" dirty="0">
              <a:gradFill>
                <a:gsLst>
                  <a:gs pos="0">
                    <a:prstClr val="black"/>
                  </a:gs>
                  <a:gs pos="100000">
                    <a:prstClr val="black"/>
                  </a:gs>
                </a:gsLst>
                <a:lin ang="5400000" scaled="0"/>
              </a:gradFill>
              <a:ea typeface="Segoe UI" pitchFamily="34" charset="0"/>
            </a:endParaRPr>
          </a:p>
        </p:txBody>
      </p:sp>
      <p:sp>
        <p:nvSpPr>
          <p:cNvPr id="6" name="Date Placeholder 5"/>
          <p:cNvSpPr>
            <a:spLocks noGrp="1"/>
          </p:cNvSpPr>
          <p:nvPr>
            <p:ph type="dt" idx="12"/>
          </p:nvPr>
        </p:nvSpPr>
        <p:spPr/>
        <p:txBody>
          <a:bodyPr/>
          <a:lstStyle/>
          <a:p>
            <a:fld id="{EDCBB4EF-9781-9D45-BBC8-9B5DA8B67DF1}" type="datetime8">
              <a:rPr lang="en-US" smtClean="0"/>
              <a:t>3/19/2019 7:14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164891192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itchFamily="34" charset="0"/>
              <a:buNone/>
            </a:pPr>
            <a:r>
              <a:rPr lang="en-US" sz="1100" b="1" dirty="0"/>
              <a:t>[2 minutes]</a:t>
            </a:r>
          </a:p>
          <a:p>
            <a:pPr marL="0" indent="0">
              <a:buFont typeface="Arial" pitchFamily="34" charset="0"/>
              <a:buNone/>
            </a:pPr>
            <a:endParaRPr lang="en-US" sz="1100" dirty="0"/>
          </a:p>
          <a:p>
            <a:pPr marL="0" indent="0">
              <a:buFont typeface="Arial" pitchFamily="34" charset="0"/>
              <a:buNone/>
            </a:pPr>
            <a:r>
              <a:rPr lang="en-US" sz="1100" b="1" dirty="0"/>
              <a:t>[Lift up a car and show them]</a:t>
            </a:r>
          </a:p>
          <a:p>
            <a:pPr marL="0" indent="0">
              <a:buFont typeface="Arial" pitchFamily="34" charset="0"/>
              <a:buNone/>
            </a:pPr>
            <a:endParaRPr lang="en-US" sz="1100" dirty="0"/>
          </a:p>
          <a:p>
            <a:r>
              <a:rPr lang="en-US" sz="1100" dirty="0"/>
              <a:t>CAR 		18th scale 4WD with monster truck chassis</a:t>
            </a:r>
          </a:p>
          <a:p>
            <a:r>
              <a:rPr lang="en-US" sz="1100" dirty="0"/>
              <a:t>CPU		Intel Atom™ Processor</a:t>
            </a:r>
          </a:p>
          <a:p>
            <a:r>
              <a:rPr lang="en-US" sz="1100" dirty="0"/>
              <a:t>MEMORY		4GB RAM</a:t>
            </a:r>
          </a:p>
          <a:p>
            <a:r>
              <a:rPr lang="en-US" sz="1100" dirty="0"/>
              <a:t>STORAGE		32GB (expandable)</a:t>
            </a:r>
          </a:p>
          <a:p>
            <a:r>
              <a:rPr lang="en-US" sz="1100" dirty="0"/>
              <a:t>WI-FI		802.11ac</a:t>
            </a:r>
          </a:p>
          <a:p>
            <a:r>
              <a:rPr lang="en-US" sz="1100" dirty="0"/>
              <a:t>CAMERA		4 MP camera with MJPEG</a:t>
            </a:r>
          </a:p>
          <a:p>
            <a:r>
              <a:rPr lang="en-US" sz="1100" dirty="0"/>
              <a:t>SOFTWARE		Ubuntu OS 16.04.3 LTS, Intel® </a:t>
            </a:r>
            <a:r>
              <a:rPr lang="en-US" sz="1100" dirty="0" err="1"/>
              <a:t>OpenVINO</a:t>
            </a:r>
            <a:r>
              <a:rPr lang="en-US" sz="1100" dirty="0"/>
              <a:t>™ toolkit, ROS Kinetic</a:t>
            </a:r>
          </a:p>
          <a:p>
            <a:r>
              <a:rPr lang="en-US" sz="1100" dirty="0"/>
              <a:t>DRIVE BATTERY		1100mAh lithium polymer</a:t>
            </a:r>
          </a:p>
          <a:p>
            <a:r>
              <a:rPr lang="en-US" sz="1100" dirty="0"/>
              <a:t>COMPUTE BATTERY	13600mAh USB-C PD</a:t>
            </a:r>
          </a:p>
          <a:p>
            <a:r>
              <a:rPr lang="en-US" sz="1100" dirty="0"/>
              <a:t>PORTS		4x USB-A, 1x USB-C, 1x Micro-USB, 1x HDMI</a:t>
            </a:r>
          </a:p>
          <a:p>
            <a:r>
              <a:rPr lang="en-US" sz="1100" dirty="0"/>
              <a:t>SENSORS		Integrated accelerometer and gyroscope</a:t>
            </a:r>
          </a:p>
        </p:txBody>
      </p:sp>
      <p:sp>
        <p:nvSpPr>
          <p:cNvPr id="4" name="Header Placeholder 3"/>
          <p:cNvSpPr>
            <a:spLocks noGrp="1"/>
          </p:cNvSpPr>
          <p:nvPr>
            <p:ph type="hdr" sz="quarter" idx="10"/>
          </p:nvPr>
        </p:nvSpPr>
        <p:spPr/>
        <p:txBody>
          <a:bodyPr/>
          <a:lstStyle/>
          <a:p>
            <a:r>
              <a:rPr lang="en-US" dirty="0"/>
              <a:t>ReInvent 2018</a:t>
            </a:r>
          </a:p>
        </p:txBody>
      </p:sp>
      <p:sp>
        <p:nvSpPr>
          <p:cNvPr id="5" name="Footer Placeholder 4"/>
          <p:cNvSpPr>
            <a:spLocks noGrp="1"/>
          </p:cNvSpPr>
          <p:nvPr>
            <p:ph type="ftr" sz="quarter" idx="11"/>
          </p:nvPr>
        </p:nvSpPr>
        <p:spPr/>
        <p:txBody>
          <a:bodyPr/>
          <a:lstStyle/>
          <a:p>
            <a:r>
              <a:rPr lang="en-US" altLang="x-none" sz="700" dirty="0">
                <a:solidFill>
                  <a:srgbClr val="282828"/>
                </a:solidFill>
                <a:latin typeface="Amazon Ember" charset="0"/>
                <a:ea typeface="Amazon Ember" charset="0"/>
                <a:cs typeface="Amazon Ember" charset="0"/>
              </a:rPr>
              <a:t>© 2018, Amazon Web Services, Inc. or its Affiliates. All rights reserved.</a:t>
            </a:r>
          </a:p>
        </p:txBody>
      </p:sp>
      <p:sp>
        <p:nvSpPr>
          <p:cNvPr id="6" name="Date Placeholder 5"/>
          <p:cNvSpPr>
            <a:spLocks noGrp="1"/>
          </p:cNvSpPr>
          <p:nvPr>
            <p:ph type="dt" idx="12"/>
          </p:nvPr>
        </p:nvSpPr>
        <p:spPr/>
        <p:txBody>
          <a:bodyPr/>
          <a:lstStyle/>
          <a:p>
            <a:fld id="{CA8E1BB1-B036-4140-B110-296DC0701D04}" type="datetime8">
              <a:rPr lang="en-US" smtClean="0"/>
              <a:pPr/>
              <a:t>3/19/2019 7:14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340593685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[2 minutes]</a:t>
            </a:r>
          </a:p>
          <a:p>
            <a:endParaRPr lang="en-US" dirty="0"/>
          </a:p>
          <a:p>
            <a:r>
              <a:rPr lang="en-US" dirty="0"/>
              <a:t>We</a:t>
            </a:r>
            <a:r>
              <a:rPr lang="en-US" baseline="0" dirty="0"/>
              <a:t> use ROS v1.0 on top of Ubuntu to power the device. </a:t>
            </a:r>
          </a:p>
          <a:p>
            <a:endParaRPr lang="en-US" baseline="0" dirty="0"/>
          </a:p>
          <a:p>
            <a:r>
              <a:rPr lang="en-US" baseline="0" dirty="0"/>
              <a:t>Every time you load a model for autonomous driving in the car, it is optimized by Intel’s </a:t>
            </a:r>
            <a:r>
              <a:rPr lang="en-US" baseline="0" dirty="0" err="1"/>
              <a:t>OpenVINO</a:t>
            </a:r>
            <a:r>
              <a:rPr lang="en-US" baseline="0" dirty="0"/>
              <a:t> model optimizer</a:t>
            </a:r>
          </a:p>
          <a:p>
            <a:endParaRPr lang="en-US" baseline="0" dirty="0"/>
          </a:p>
          <a:p>
            <a:r>
              <a:rPr lang="en-US" baseline="0" dirty="0"/>
              <a:t>During autonomous driving, the pictures flow from the camera through the media engine, into the Intel </a:t>
            </a:r>
            <a:r>
              <a:rPr lang="en-US" baseline="0" dirty="0" err="1"/>
              <a:t>OpenVINO</a:t>
            </a:r>
            <a:r>
              <a:rPr lang="en-US" baseline="0" dirty="0"/>
              <a:t> inference engine, from where the inference results are converted into driving actions (this is the speed and direction), which flows into the control node that converts these to Pulse Width Modulation (PWN) signals that are sent to the engine and steering servo in the car.</a:t>
            </a:r>
          </a:p>
          <a:p>
            <a:endParaRPr lang="en-US" baseline="0" dirty="0"/>
          </a:p>
        </p:txBody>
      </p:sp>
      <p:sp>
        <p:nvSpPr>
          <p:cNvPr id="4" name="Header Placeholder 3"/>
          <p:cNvSpPr>
            <a:spLocks noGrp="1"/>
          </p:cNvSpPr>
          <p:nvPr>
            <p:ph type="hdr" sz="quarter" idx="10"/>
          </p:nvPr>
        </p:nvSpPr>
        <p:spPr/>
        <p:txBody>
          <a:bodyPr/>
          <a:lstStyle/>
          <a:p>
            <a:r>
              <a:rPr lang="en-US" dirty="0"/>
              <a:t>ReInvent 2018</a:t>
            </a:r>
          </a:p>
        </p:txBody>
      </p:sp>
      <p:sp>
        <p:nvSpPr>
          <p:cNvPr id="5" name="Footer Placeholder 4"/>
          <p:cNvSpPr>
            <a:spLocks noGrp="1"/>
          </p:cNvSpPr>
          <p:nvPr>
            <p:ph type="ftr" sz="quarter" idx="11"/>
          </p:nvPr>
        </p:nvSpPr>
        <p:spPr/>
        <p:txBody>
          <a:bodyPr/>
          <a:lstStyle/>
          <a:p>
            <a:r>
              <a:rPr lang="en-US" altLang="x-none" sz="700" dirty="0">
                <a:solidFill>
                  <a:srgbClr val="282828"/>
                </a:solidFill>
                <a:latin typeface="Amazon Ember" charset="0"/>
                <a:ea typeface="Amazon Ember" charset="0"/>
                <a:cs typeface="Amazon Ember" charset="0"/>
              </a:rPr>
              <a:t>© 2018, Amazon Web Services, Inc. or its Affiliates. All rights reserved.</a:t>
            </a:r>
          </a:p>
        </p:txBody>
      </p:sp>
      <p:sp>
        <p:nvSpPr>
          <p:cNvPr id="6" name="Date Placeholder 5"/>
          <p:cNvSpPr>
            <a:spLocks noGrp="1"/>
          </p:cNvSpPr>
          <p:nvPr>
            <p:ph type="dt" idx="12"/>
          </p:nvPr>
        </p:nvSpPr>
        <p:spPr/>
        <p:txBody>
          <a:bodyPr/>
          <a:lstStyle/>
          <a:p>
            <a:fld id="{CA8E1BB1-B036-4140-B110-296DC0701D04}" type="datetime8">
              <a:rPr lang="en-US" smtClean="0"/>
              <a:pPr/>
              <a:t>3/19/2019 7:14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354612207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[4 minutes]</a:t>
            </a:r>
          </a:p>
          <a:p>
            <a:endParaRPr lang="en-US" dirty="0"/>
          </a:p>
          <a:p>
            <a:r>
              <a:rPr lang="en-US" dirty="0"/>
              <a:t>A very important point to call out is the simulation to real domain transfer.</a:t>
            </a:r>
          </a:p>
          <a:p>
            <a:endParaRPr lang="en-US" dirty="0"/>
          </a:p>
          <a:p>
            <a:r>
              <a:rPr lang="en-US" dirty="0"/>
              <a:t>We trained our model in a simulated environment. It learned features from the simulated</a:t>
            </a:r>
            <a:r>
              <a:rPr lang="en-US" baseline="0" dirty="0"/>
              <a:t> images. We will now attempt to use it in the real world with real world images. The real world doesn’t always look the same as the simulated world. This challenge is the sim-to-real domain transfer challenge.</a:t>
            </a:r>
          </a:p>
          <a:p>
            <a:endParaRPr lang="en-US" baseline="0" dirty="0"/>
          </a:p>
          <a:p>
            <a:r>
              <a:rPr lang="en-US" baseline="0" dirty="0"/>
              <a:t>How can we possibly bridge this gap… [pause]</a:t>
            </a:r>
          </a:p>
          <a:p>
            <a:endParaRPr lang="en-US" baseline="0" dirty="0"/>
          </a:p>
          <a:p>
            <a:r>
              <a:rPr lang="en-US" baseline="0" dirty="0"/>
              <a:t>1/ Control the environment. Make the simulator and real world seem as close to each other as possible. This is what you will see we have done. Our real-world tracks mimic the simulation environment</a:t>
            </a:r>
          </a:p>
          <a:p>
            <a:endParaRPr lang="en-US" baseline="0" dirty="0"/>
          </a:p>
          <a:p>
            <a:r>
              <a:rPr lang="en-US" baseline="0" dirty="0"/>
              <a:t>2/ Randomize the environment, this allows model to generalize. How can you do this? You change the textures/colors used in the simulation during the training process. This will make the model “insensitive” to the color of the line, and sensitive to a line. Another way would be to randomize physics, or camera field of view.</a:t>
            </a:r>
          </a:p>
          <a:p>
            <a:endParaRPr lang="en-US" baseline="0" dirty="0"/>
          </a:p>
          <a:p>
            <a:r>
              <a:rPr lang="en-US" baseline="0" dirty="0"/>
              <a:t>3/ Modularity and abstraction. Swap out parts of the model architecture, for example put a pre-trained model in place that can detect whether the upcoming road is straight, curves left, or curves right. Your model will then train on top of this additional info provided in the image.</a:t>
            </a:r>
          </a:p>
          <a:p>
            <a:endParaRPr lang="en-US" dirty="0"/>
          </a:p>
        </p:txBody>
      </p:sp>
      <p:sp>
        <p:nvSpPr>
          <p:cNvPr id="4" name="Header Placeholder 3"/>
          <p:cNvSpPr>
            <a:spLocks noGrp="1"/>
          </p:cNvSpPr>
          <p:nvPr>
            <p:ph type="hdr" sz="quarter" idx="10"/>
          </p:nvPr>
        </p:nvSpPr>
        <p:spPr/>
        <p:txBody>
          <a:bodyPr/>
          <a:lstStyle/>
          <a:p>
            <a:r>
              <a:rPr lang="en-US" dirty="0"/>
              <a:t>ReInvent 2018</a:t>
            </a:r>
          </a:p>
        </p:txBody>
      </p:sp>
      <p:sp>
        <p:nvSpPr>
          <p:cNvPr id="5" name="Footer Placeholder 4"/>
          <p:cNvSpPr>
            <a:spLocks noGrp="1"/>
          </p:cNvSpPr>
          <p:nvPr>
            <p:ph type="ftr" sz="quarter" idx="11"/>
          </p:nvPr>
        </p:nvSpPr>
        <p:spPr/>
        <p:txBody>
          <a:bodyPr/>
          <a:lstStyle/>
          <a:p>
            <a:r>
              <a:rPr lang="en-US" altLang="x-none" sz="700" dirty="0">
                <a:solidFill>
                  <a:srgbClr val="282828"/>
                </a:solidFill>
                <a:latin typeface="Amazon Ember" charset="0"/>
                <a:ea typeface="Amazon Ember" charset="0"/>
                <a:cs typeface="Amazon Ember" charset="0"/>
              </a:rPr>
              <a:t>© 2018, Amazon Web Services, Inc. or its Affiliates. All rights reserved.</a:t>
            </a:r>
          </a:p>
        </p:txBody>
      </p:sp>
      <p:sp>
        <p:nvSpPr>
          <p:cNvPr id="6" name="Date Placeholder 5"/>
          <p:cNvSpPr>
            <a:spLocks noGrp="1"/>
          </p:cNvSpPr>
          <p:nvPr>
            <p:ph type="dt" idx="12"/>
          </p:nvPr>
        </p:nvSpPr>
        <p:spPr/>
        <p:txBody>
          <a:bodyPr/>
          <a:lstStyle/>
          <a:p>
            <a:fld id="{CA8E1BB1-B036-4140-B110-296DC0701D04}" type="datetime8">
              <a:rPr lang="en-US" smtClean="0"/>
              <a:pPr/>
              <a:t>3/19/2019 7:14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239421331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[13 </a:t>
            </a:r>
            <a:r>
              <a:rPr lang="en-US" b="1" dirty="0"/>
              <a:t>minutes</a:t>
            </a:r>
            <a:r>
              <a:rPr lang="en-US" b="1" baseline="0" dirty="0"/>
              <a:t> remaining]</a:t>
            </a:r>
          </a:p>
          <a:p>
            <a:endParaRPr lang="en-US" b="1" dirty="0"/>
          </a:p>
          <a:p>
            <a:r>
              <a:rPr lang="en-US" dirty="0"/>
              <a:t>So that is a brief overview of RL, the console and reward functions.</a:t>
            </a:r>
          </a:p>
          <a:p>
            <a:r>
              <a:rPr lang="en-US" dirty="0"/>
              <a:t>Let’s wrap-up with a quick discussion of how you can get involved.</a:t>
            </a:r>
          </a:p>
        </p:txBody>
      </p:sp>
      <p:sp>
        <p:nvSpPr>
          <p:cNvPr id="4" name="Header Placeholder 3"/>
          <p:cNvSpPr>
            <a:spLocks noGrp="1"/>
          </p:cNvSpPr>
          <p:nvPr>
            <p:ph type="hdr" sz="quarter"/>
          </p:nvPr>
        </p:nvSpPr>
        <p:spPr/>
        <p:txBody>
          <a:bodyPr/>
          <a:lstStyle/>
          <a:p>
            <a:r>
              <a:rPr lang="en-US" dirty="0"/>
              <a:t>ReInvent 2018</a:t>
            </a:r>
          </a:p>
        </p:txBody>
      </p:sp>
      <p:sp>
        <p:nvSpPr>
          <p:cNvPr id="5" name="Footer Placeholder 4"/>
          <p:cNvSpPr>
            <a:spLocks noGrp="1"/>
          </p:cNvSpPr>
          <p:nvPr>
            <p:ph type="ftr" sz="quarter" idx="4"/>
          </p:nvPr>
        </p:nvSpPr>
        <p:spPr/>
        <p:txBody>
          <a:bodyPr/>
          <a:lstStyle/>
          <a:p>
            <a:r>
              <a:rPr lang="en-US" altLang="x-none" sz="700" dirty="0">
                <a:solidFill>
                  <a:srgbClr val="282828"/>
                </a:solidFill>
                <a:latin typeface="Amazon Ember" charset="0"/>
                <a:ea typeface="Amazon Ember" charset="0"/>
                <a:cs typeface="Amazon Ember" charset="0"/>
              </a:rPr>
              <a:t>© 2018, Amazon Web Services, Inc. or its Affiliates. All rights reserved.</a:t>
            </a:r>
          </a:p>
        </p:txBody>
      </p:sp>
      <p:sp>
        <p:nvSpPr>
          <p:cNvPr id="6" name="Date Placeholder 5"/>
          <p:cNvSpPr>
            <a:spLocks noGrp="1"/>
          </p:cNvSpPr>
          <p:nvPr>
            <p:ph type="dt" idx="1"/>
          </p:nvPr>
        </p:nvSpPr>
        <p:spPr/>
        <p:txBody>
          <a:bodyPr/>
          <a:lstStyle/>
          <a:p>
            <a:fld id="{CA8E1BB1-B036-4140-B110-296DC0701D04}" type="datetime8">
              <a:rPr lang="en-US" smtClean="0"/>
              <a:pPr/>
              <a:t>3/19/2019 7:14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1455364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we get started, let’s do</a:t>
            </a:r>
            <a:r>
              <a:rPr lang="en-US" baseline="0" dirty="0"/>
              <a:t> a quick recap on AWS DeepRacer.</a:t>
            </a:r>
            <a:endParaRPr lang="en-US" dirty="0"/>
          </a:p>
        </p:txBody>
      </p:sp>
      <p:sp>
        <p:nvSpPr>
          <p:cNvPr id="4" name="Header Placeholder 3"/>
          <p:cNvSpPr>
            <a:spLocks noGrp="1"/>
          </p:cNvSpPr>
          <p:nvPr>
            <p:ph type="hdr" sz="quarter"/>
          </p:nvPr>
        </p:nvSpPr>
        <p:spPr/>
        <p:txBody>
          <a:bodyPr/>
          <a:lstStyle/>
          <a:p>
            <a:r>
              <a:rPr lang="en-US" dirty="0"/>
              <a:t>ReInvent 2018</a:t>
            </a:r>
          </a:p>
        </p:txBody>
      </p:sp>
      <p:sp>
        <p:nvSpPr>
          <p:cNvPr id="5" name="Footer Placeholder 4"/>
          <p:cNvSpPr>
            <a:spLocks noGrp="1"/>
          </p:cNvSpPr>
          <p:nvPr>
            <p:ph type="ftr" sz="quarter" idx="4"/>
          </p:nvPr>
        </p:nvSpPr>
        <p:spPr/>
        <p:txBody>
          <a:bodyPr/>
          <a:lstStyle/>
          <a:p>
            <a:r>
              <a:rPr lang="en-US" altLang="x-none" sz="700" dirty="0">
                <a:solidFill>
                  <a:srgbClr val="282828"/>
                </a:solidFill>
                <a:latin typeface="Amazon Ember" charset="0"/>
                <a:ea typeface="Amazon Ember" charset="0"/>
                <a:cs typeface="Amazon Ember" charset="0"/>
              </a:rPr>
              <a:t>© 2018, Amazon Web Services, Inc. or its Affiliates. All rights reserved.</a:t>
            </a:r>
          </a:p>
        </p:txBody>
      </p:sp>
      <p:sp>
        <p:nvSpPr>
          <p:cNvPr id="6" name="Date Placeholder 5"/>
          <p:cNvSpPr>
            <a:spLocks noGrp="1"/>
          </p:cNvSpPr>
          <p:nvPr>
            <p:ph type="dt" idx="1"/>
          </p:nvPr>
        </p:nvSpPr>
        <p:spPr/>
        <p:txBody>
          <a:bodyPr/>
          <a:lstStyle/>
          <a:p>
            <a:fld id="{CA8E1BB1-B036-4140-B110-296DC0701D04}" type="datetime8">
              <a:rPr lang="en-US" smtClean="0"/>
              <a:pPr/>
              <a:t>3/19/2019 7:14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275488442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[2 min]</a:t>
            </a:r>
          </a:p>
          <a:p>
            <a:endParaRPr lang="en-US" dirty="0"/>
          </a:p>
          <a:p>
            <a:r>
              <a:rPr lang="en-US" dirty="0"/>
              <a:t>Finally, the AWS DeepRacer League will officially kick off later in 2019 with an online experience for everyone, and physical events at select locations co-hosted with AWS Summits. Stay tuned!</a:t>
            </a:r>
          </a:p>
          <a:p>
            <a:endParaRPr lang="en-US" dirty="0"/>
          </a:p>
          <a:p>
            <a:r>
              <a:rPr lang="en-US" sz="1200" dirty="0"/>
              <a:t>Developers train their models via the console for the fastest lap time, and can submit lap times to online leaderboards, or compete in-person at AWS Summits.</a:t>
            </a:r>
          </a:p>
          <a:p>
            <a:endParaRPr lang="en-US" sz="1200" dirty="0"/>
          </a:p>
          <a:p>
            <a:r>
              <a:rPr lang="en-US" sz="1200" dirty="0"/>
              <a:t>Winners of each stage progress to the DRL Cup at re:Invent 2019, to win the Champions Cup.</a:t>
            </a:r>
          </a:p>
          <a:p>
            <a:endParaRPr lang="en-US" dirty="0"/>
          </a:p>
        </p:txBody>
      </p:sp>
      <p:sp>
        <p:nvSpPr>
          <p:cNvPr id="4" name="Header Placeholder 3"/>
          <p:cNvSpPr>
            <a:spLocks noGrp="1"/>
          </p:cNvSpPr>
          <p:nvPr>
            <p:ph type="hdr" sz="quarter"/>
          </p:nvPr>
        </p:nvSpPr>
        <p:spPr/>
        <p:txBody>
          <a:bodyPr/>
          <a:lstStyle/>
          <a:p>
            <a:r>
              <a:rPr lang="en-US" dirty="0"/>
              <a:t>ReInvent 2018</a:t>
            </a:r>
          </a:p>
        </p:txBody>
      </p:sp>
      <p:sp>
        <p:nvSpPr>
          <p:cNvPr id="5" name="Footer Placeholder 4"/>
          <p:cNvSpPr>
            <a:spLocks noGrp="1"/>
          </p:cNvSpPr>
          <p:nvPr>
            <p:ph type="ftr" sz="quarter" idx="4"/>
          </p:nvPr>
        </p:nvSpPr>
        <p:spPr/>
        <p:txBody>
          <a:bodyPr/>
          <a:lstStyle/>
          <a:p>
            <a:r>
              <a:rPr lang="en-US" altLang="x-none" sz="700" dirty="0">
                <a:solidFill>
                  <a:srgbClr val="282828"/>
                </a:solidFill>
                <a:latin typeface="Amazon Ember" charset="0"/>
                <a:ea typeface="Amazon Ember" charset="0"/>
                <a:cs typeface="Amazon Ember" charset="0"/>
              </a:rPr>
              <a:t>© 2018, Amazon Web Services, Inc. or its Affiliates. All rights reserved.</a:t>
            </a:r>
          </a:p>
        </p:txBody>
      </p:sp>
      <p:sp>
        <p:nvSpPr>
          <p:cNvPr id="6" name="Date Placeholder 5"/>
          <p:cNvSpPr>
            <a:spLocks noGrp="1"/>
          </p:cNvSpPr>
          <p:nvPr>
            <p:ph type="dt" idx="1"/>
          </p:nvPr>
        </p:nvSpPr>
        <p:spPr/>
        <p:txBody>
          <a:bodyPr/>
          <a:lstStyle/>
          <a:p>
            <a:fld id="{CA8E1BB1-B036-4140-B110-296DC0701D04}" type="datetime8">
              <a:rPr lang="en-US" smtClean="0"/>
              <a:pPr/>
              <a:t>3/19/2019 7:14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275935916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 and </a:t>
            </a:r>
            <a:r>
              <a:rPr lang="en-US"/>
              <a:t>Q&amp;A </a:t>
            </a:r>
            <a:r>
              <a:rPr lang="en-US" smtClean="0"/>
              <a:t>[9 </a:t>
            </a:r>
            <a:r>
              <a:rPr lang="en-US" dirty="0" err="1"/>
              <a:t>mins</a:t>
            </a:r>
            <a:r>
              <a:rPr lang="en-US" dirty="0"/>
              <a:t>]</a:t>
            </a:r>
          </a:p>
        </p:txBody>
      </p:sp>
      <p:sp>
        <p:nvSpPr>
          <p:cNvPr id="4" name="Header Placeholder 3"/>
          <p:cNvSpPr>
            <a:spLocks noGrp="1"/>
          </p:cNvSpPr>
          <p:nvPr>
            <p:ph type="hdr" sz="quarter"/>
          </p:nvPr>
        </p:nvSpPr>
        <p:spPr/>
        <p:txBody>
          <a:bodyPr/>
          <a:lstStyle/>
          <a:p>
            <a:r>
              <a:rPr lang="en-US" dirty="0"/>
              <a:t>ReInvent 2018</a:t>
            </a:r>
          </a:p>
        </p:txBody>
      </p:sp>
      <p:sp>
        <p:nvSpPr>
          <p:cNvPr id="5" name="Footer Placeholder 4"/>
          <p:cNvSpPr>
            <a:spLocks noGrp="1"/>
          </p:cNvSpPr>
          <p:nvPr>
            <p:ph type="ftr" sz="quarter" idx="4"/>
          </p:nvPr>
        </p:nvSpPr>
        <p:spPr/>
        <p:txBody>
          <a:bodyPr/>
          <a:lstStyle/>
          <a:p>
            <a:r>
              <a:rPr lang="en-US" altLang="x-none" sz="700" dirty="0">
                <a:solidFill>
                  <a:srgbClr val="282828"/>
                </a:solidFill>
                <a:latin typeface="Amazon Ember" charset="0"/>
                <a:ea typeface="Amazon Ember" charset="0"/>
                <a:cs typeface="Amazon Ember" charset="0"/>
              </a:rPr>
              <a:t>© 2018, Amazon Web Services, Inc. or its Affiliates. All rights reserved.</a:t>
            </a:r>
          </a:p>
        </p:txBody>
      </p:sp>
      <p:sp>
        <p:nvSpPr>
          <p:cNvPr id="6" name="Date Placeholder 5"/>
          <p:cNvSpPr>
            <a:spLocks noGrp="1"/>
          </p:cNvSpPr>
          <p:nvPr>
            <p:ph type="dt" idx="1"/>
          </p:nvPr>
        </p:nvSpPr>
        <p:spPr/>
        <p:txBody>
          <a:bodyPr/>
          <a:lstStyle/>
          <a:p>
            <a:fld id="{CA8E1BB1-B036-4140-B110-296DC0701D04}" type="datetime8">
              <a:rPr lang="en-US" smtClean="0"/>
              <a:pPr/>
              <a:t>3/19/2019 7:14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31</a:t>
            </a:fld>
            <a:endParaRPr lang="en-US" dirty="0"/>
          </a:p>
        </p:txBody>
      </p:sp>
    </p:spTree>
    <p:extLst>
      <p:ext uri="{BB962C8B-B14F-4D97-AF65-F5344CB8AC3E}">
        <p14:creationId xmlns:p14="http://schemas.microsoft.com/office/powerpoint/2010/main" val="403044711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eaLnBrk="1" fontAlgn="t" latinLnBrk="0" hangingPunct="1"/>
            <a:r>
              <a:rPr lang="en-US" sz="1059" b="0" i="0" u="none" strike="noStrike" kern="1200" dirty="0">
                <a:solidFill>
                  <a:schemeClr val="tx1"/>
                </a:solidFill>
                <a:effectLst/>
                <a:latin typeface="+mj-lt"/>
                <a:ea typeface="+mn-ea"/>
                <a:cs typeface="+mn-cs"/>
              </a:rPr>
              <a:t>Agent</a:t>
            </a:r>
          </a:p>
          <a:p>
            <a:pPr rtl="0" eaLnBrk="1" fontAlgn="t" latinLnBrk="0" hangingPunct="1"/>
            <a:r>
              <a:rPr lang="en-US" sz="1059" b="0" i="0" u="none" strike="noStrike" kern="1200" dirty="0">
                <a:solidFill>
                  <a:schemeClr val="tx1"/>
                </a:solidFill>
                <a:effectLst/>
                <a:latin typeface="+mj-lt"/>
                <a:ea typeface="+mn-ea"/>
                <a:cs typeface="+mn-cs"/>
              </a:rPr>
              <a:t>A piece of software, or model, that acts autonomously in a</a:t>
            </a:r>
            <a:r>
              <a:rPr lang="en-US" sz="1059" b="0" i="0" u="none" strike="noStrike" kern="1200" baseline="0" dirty="0">
                <a:solidFill>
                  <a:schemeClr val="tx1"/>
                </a:solidFill>
                <a:effectLst/>
                <a:latin typeface="+mj-lt"/>
                <a:ea typeface="+mn-ea"/>
                <a:cs typeface="+mn-cs"/>
              </a:rPr>
              <a:t> given environment to reach a specified goal</a:t>
            </a:r>
          </a:p>
          <a:p>
            <a:pPr rtl="0" eaLnBrk="1" fontAlgn="t" latinLnBrk="0" hangingPunct="1"/>
            <a:endParaRPr lang="en-US" sz="1059" b="0" i="0" u="none" strike="noStrike" kern="1200" dirty="0">
              <a:solidFill>
                <a:schemeClr val="tx1"/>
              </a:solidFill>
              <a:effectLst/>
              <a:latin typeface="+mj-lt"/>
              <a:ea typeface="+mn-ea"/>
              <a:cs typeface="+mn-cs"/>
            </a:endParaRPr>
          </a:p>
          <a:p>
            <a:pPr rtl="0" eaLnBrk="1" fontAlgn="t" latinLnBrk="0" hangingPunct="1"/>
            <a:r>
              <a:rPr lang="en-US" sz="1059" b="0" i="0" u="none" strike="noStrike" kern="1200" dirty="0">
                <a:solidFill>
                  <a:schemeClr val="tx1"/>
                </a:solidFill>
                <a:effectLst/>
                <a:latin typeface="+mj-lt"/>
                <a:ea typeface="+mn-ea"/>
                <a:cs typeface="+mn-cs"/>
              </a:rPr>
              <a:t>Environment</a:t>
            </a:r>
          </a:p>
          <a:p>
            <a:pPr rtl="0" eaLnBrk="1" fontAlgn="t" latinLnBrk="0" hangingPunct="1"/>
            <a:r>
              <a:rPr lang="en-US" sz="1059" b="0" i="0" u="none" strike="noStrike" kern="1200" dirty="0">
                <a:solidFill>
                  <a:schemeClr val="tx1"/>
                </a:solidFill>
                <a:effectLst/>
                <a:latin typeface="+mj-lt"/>
                <a:ea typeface="+mn-ea"/>
                <a:cs typeface="+mn-cs"/>
              </a:rPr>
              <a:t>The environment with</a:t>
            </a:r>
            <a:r>
              <a:rPr lang="en-US" sz="1059" b="0" i="0" u="none" strike="noStrike" kern="1200" baseline="0" dirty="0">
                <a:solidFill>
                  <a:schemeClr val="tx1"/>
                </a:solidFill>
                <a:effectLst/>
                <a:latin typeface="+mj-lt"/>
                <a:ea typeface="+mn-ea"/>
                <a:cs typeface="+mn-cs"/>
              </a:rPr>
              <a:t> which our agent interacts</a:t>
            </a:r>
          </a:p>
          <a:p>
            <a:pPr rtl="0" eaLnBrk="1" fontAlgn="t" latinLnBrk="0" hangingPunct="1"/>
            <a:endParaRPr lang="en-US" sz="1059" b="0" i="0" u="none" strike="noStrike" kern="1200" dirty="0">
              <a:solidFill>
                <a:schemeClr val="tx1"/>
              </a:solidFill>
              <a:effectLst/>
              <a:latin typeface="+mj-lt"/>
              <a:ea typeface="+mn-ea"/>
              <a:cs typeface="+mn-cs"/>
            </a:endParaRPr>
          </a:p>
          <a:p>
            <a:pPr rtl="0" eaLnBrk="1" fontAlgn="t" latinLnBrk="0" hangingPunct="1"/>
            <a:r>
              <a:rPr lang="en-US" sz="1059" b="0" i="0" u="none" strike="noStrike" kern="1200" dirty="0">
                <a:solidFill>
                  <a:schemeClr val="tx1"/>
                </a:solidFill>
                <a:effectLst/>
                <a:latin typeface="+mj-lt"/>
                <a:ea typeface="+mn-ea"/>
                <a:cs typeface="+mn-cs"/>
              </a:rPr>
              <a:t>State</a:t>
            </a:r>
          </a:p>
          <a:p>
            <a:pPr rtl="0" eaLnBrk="1" fontAlgn="t" latinLnBrk="0" hangingPunct="1"/>
            <a:r>
              <a:rPr lang="en-US" sz="1059" b="0" i="0" u="none" strike="noStrike" kern="1200" dirty="0">
                <a:solidFill>
                  <a:schemeClr val="tx1"/>
                </a:solidFill>
                <a:effectLst/>
                <a:latin typeface="+mj-lt"/>
                <a:ea typeface="+mn-ea"/>
                <a:cs typeface="+mn-cs"/>
              </a:rPr>
              <a:t>The</a:t>
            </a:r>
            <a:r>
              <a:rPr lang="en-US" sz="1059" b="0" i="0" u="none" strike="noStrike" kern="1200" baseline="0" dirty="0">
                <a:solidFill>
                  <a:schemeClr val="tx1"/>
                </a:solidFill>
                <a:effectLst/>
                <a:latin typeface="+mj-lt"/>
                <a:ea typeface="+mn-ea"/>
                <a:cs typeface="+mn-cs"/>
              </a:rPr>
              <a:t> current state of the environment that is visible, or known, to our agent and upon which it needs to act</a:t>
            </a:r>
          </a:p>
          <a:p>
            <a:pPr rtl="0" eaLnBrk="1" fontAlgn="t" latinLnBrk="0" hangingPunct="1"/>
            <a:endParaRPr lang="en-US" sz="1059" b="0" i="0" u="none" strike="noStrike" kern="1200" dirty="0">
              <a:solidFill>
                <a:schemeClr val="tx1"/>
              </a:solidFill>
              <a:effectLst/>
              <a:latin typeface="+mj-lt"/>
              <a:ea typeface="+mn-ea"/>
              <a:cs typeface="+mn-cs"/>
            </a:endParaRPr>
          </a:p>
          <a:p>
            <a:pPr rtl="0" eaLnBrk="1" fontAlgn="t" latinLnBrk="0" hangingPunct="1"/>
            <a:r>
              <a:rPr lang="en-US" sz="1059" b="0" i="0" u="none" strike="noStrike" kern="1200" dirty="0">
                <a:solidFill>
                  <a:schemeClr val="tx1"/>
                </a:solidFill>
                <a:effectLst/>
                <a:latin typeface="+mj-lt"/>
                <a:ea typeface="+mn-ea"/>
                <a:cs typeface="+mn-cs"/>
              </a:rPr>
              <a:t>Action</a:t>
            </a:r>
          </a:p>
          <a:p>
            <a:pPr rtl="0" eaLnBrk="1" fontAlgn="t" latinLnBrk="0" hangingPunct="1"/>
            <a:r>
              <a:rPr lang="en-US" sz="1059" b="0" i="0" u="none" strike="noStrike" kern="1200" dirty="0">
                <a:solidFill>
                  <a:schemeClr val="tx1"/>
                </a:solidFill>
                <a:effectLst/>
                <a:latin typeface="+mj-lt"/>
                <a:ea typeface="+mn-ea"/>
                <a:cs typeface="+mn-cs"/>
              </a:rPr>
              <a:t>Given the current state our agent needs to take an action to try and achieve its goal. Action is taken based on exploring</a:t>
            </a:r>
            <a:r>
              <a:rPr lang="en-US" sz="1059" b="0" i="0" u="none" strike="noStrike" kern="1200" baseline="0" dirty="0">
                <a:solidFill>
                  <a:schemeClr val="tx1"/>
                </a:solidFill>
                <a:effectLst/>
                <a:latin typeface="+mj-lt"/>
                <a:ea typeface="+mn-ea"/>
                <a:cs typeface="+mn-cs"/>
              </a:rPr>
              <a:t>, or exploiting what the agent has learned</a:t>
            </a:r>
          </a:p>
          <a:p>
            <a:pPr rtl="0" eaLnBrk="1" fontAlgn="t" latinLnBrk="0" hangingPunct="1"/>
            <a:endParaRPr lang="en-US" sz="1059" b="0" i="0" u="none" strike="noStrike" kern="1200" dirty="0">
              <a:solidFill>
                <a:schemeClr val="tx1"/>
              </a:solidFill>
              <a:effectLst/>
              <a:latin typeface="+mj-lt"/>
              <a:ea typeface="+mn-ea"/>
              <a:cs typeface="+mn-cs"/>
            </a:endParaRPr>
          </a:p>
          <a:p>
            <a:pPr rtl="0" eaLnBrk="1" fontAlgn="t" latinLnBrk="0" hangingPunct="1"/>
            <a:r>
              <a:rPr lang="en-US" sz="1059" b="0" i="0" u="none" strike="noStrike" kern="1200" dirty="0">
                <a:solidFill>
                  <a:schemeClr val="tx1"/>
                </a:solidFill>
                <a:effectLst/>
                <a:latin typeface="+mj-lt"/>
                <a:ea typeface="+mn-ea"/>
                <a:cs typeface="+mn-cs"/>
              </a:rPr>
              <a:t>Reward</a:t>
            </a:r>
          </a:p>
          <a:p>
            <a:pPr rtl="0" eaLnBrk="1" fontAlgn="t" latinLnBrk="0" hangingPunct="1"/>
            <a:r>
              <a:rPr lang="en-US" sz="1059" b="0" i="0" u="none" strike="noStrike" kern="1200" dirty="0">
                <a:solidFill>
                  <a:schemeClr val="tx1"/>
                </a:solidFill>
                <a:effectLst/>
                <a:latin typeface="+mj-lt"/>
                <a:ea typeface="+mn-ea"/>
                <a:cs typeface="+mn-cs"/>
              </a:rPr>
              <a:t>If the chosen action gets</a:t>
            </a:r>
            <a:r>
              <a:rPr lang="en-US" sz="1059" b="0" i="0" u="none" strike="noStrike" kern="1200" baseline="0" dirty="0">
                <a:solidFill>
                  <a:schemeClr val="tx1"/>
                </a:solidFill>
                <a:effectLst/>
                <a:latin typeface="+mj-lt"/>
                <a:ea typeface="+mn-ea"/>
                <a:cs typeface="+mn-cs"/>
              </a:rPr>
              <a:t> the agent closer to the goal, reinforce this action in future through a positive reward. Otherwise, discourage it with a negative reward, or no reward</a:t>
            </a:r>
          </a:p>
          <a:p>
            <a:pPr rtl="0" eaLnBrk="1" fontAlgn="t" latinLnBrk="0" hangingPunct="1"/>
            <a:endParaRPr lang="en-US" sz="1059" b="0" i="0" u="none" strike="noStrike" kern="1200" dirty="0">
              <a:solidFill>
                <a:schemeClr val="tx1"/>
              </a:solidFill>
              <a:effectLst/>
              <a:latin typeface="+mj-lt"/>
              <a:ea typeface="+mn-ea"/>
              <a:cs typeface="+mn-cs"/>
            </a:endParaRPr>
          </a:p>
          <a:p>
            <a:pPr rtl="0" eaLnBrk="1" fontAlgn="t" latinLnBrk="0" hangingPunct="1"/>
            <a:r>
              <a:rPr lang="en-US" sz="1059" b="0" i="0" u="none" strike="noStrike" kern="1200" dirty="0">
                <a:solidFill>
                  <a:schemeClr val="tx1"/>
                </a:solidFill>
                <a:effectLst/>
                <a:latin typeface="+mj-lt"/>
                <a:ea typeface="+mn-ea"/>
                <a:cs typeface="+mn-cs"/>
              </a:rPr>
              <a:t>Episode</a:t>
            </a:r>
          </a:p>
          <a:p>
            <a:pPr rtl="0" eaLnBrk="1" fontAlgn="t" latinLnBrk="0" hangingPunct="1"/>
            <a:r>
              <a:rPr lang="en-US" sz="1059" b="0" i="0" u="none" strike="noStrike" kern="1200" dirty="0">
                <a:solidFill>
                  <a:schemeClr val="tx1"/>
                </a:solidFill>
                <a:effectLst/>
                <a:latin typeface="+mj-lt"/>
                <a:ea typeface="+mn-ea"/>
                <a:cs typeface="+mn-cs"/>
              </a:rPr>
              <a:t>Each iteration where an agents goes from the start position</a:t>
            </a:r>
            <a:r>
              <a:rPr lang="en-US" sz="1059" b="0" i="0" u="none" strike="noStrike" kern="1200" baseline="0" dirty="0">
                <a:solidFill>
                  <a:schemeClr val="tx1"/>
                </a:solidFill>
                <a:effectLst/>
                <a:latin typeface="+mj-lt"/>
                <a:ea typeface="+mn-ea"/>
                <a:cs typeface="+mn-cs"/>
              </a:rPr>
              <a:t> to a termination state (crashes off track or finishes track)</a:t>
            </a:r>
            <a:endParaRPr lang="en-US" sz="1059" b="0" i="0" u="none" strike="noStrike" kern="1200" dirty="0">
              <a:solidFill>
                <a:schemeClr val="tx1"/>
              </a:solidFill>
              <a:effectLst/>
              <a:latin typeface="+mj-lt"/>
              <a:ea typeface="+mn-ea"/>
              <a:cs typeface="+mn-cs"/>
            </a:endParaRPr>
          </a:p>
          <a:p>
            <a:pPr rtl="0" eaLnBrk="1" fontAlgn="t" latinLnBrk="0" hangingPunct="1"/>
            <a:endParaRPr lang="en-US" sz="1059" b="0" i="0" u="none" strike="noStrike" kern="1200" dirty="0">
              <a:solidFill>
                <a:schemeClr val="tx1"/>
              </a:solidFill>
              <a:effectLst/>
              <a:latin typeface="+mj-lt"/>
              <a:ea typeface="+mn-ea"/>
              <a:cs typeface="+mn-cs"/>
            </a:endParaRPr>
          </a:p>
          <a:p>
            <a:pPr rtl="0" eaLnBrk="1" fontAlgn="t" latinLnBrk="0" hangingPunct="1"/>
            <a:r>
              <a:rPr lang="en-US" sz="1059" b="0" i="0" u="none" strike="noStrike" kern="1200" dirty="0">
                <a:solidFill>
                  <a:schemeClr val="tx1"/>
                </a:solidFill>
                <a:effectLst/>
                <a:latin typeface="+mj-lt"/>
                <a:ea typeface="+mn-ea"/>
                <a:cs typeface="+mn-cs"/>
              </a:rPr>
              <a:t>Value Function</a:t>
            </a:r>
          </a:p>
          <a:p>
            <a:pPr rtl="0" eaLnBrk="1" fontAlgn="t" latinLnBrk="0" hangingPunct="1"/>
            <a:r>
              <a:rPr lang="en-US" sz="1059" b="0" i="0" u="none" strike="noStrike" kern="1200" dirty="0">
                <a:solidFill>
                  <a:schemeClr val="tx1"/>
                </a:solidFill>
                <a:effectLst/>
                <a:latin typeface="+mj-lt"/>
                <a:ea typeface="+mn-ea"/>
                <a:cs typeface="+mn-cs"/>
              </a:rPr>
              <a:t>The highest cumulative reward that can be achieved</a:t>
            </a:r>
            <a:r>
              <a:rPr lang="en-US" sz="1059" b="0" i="0" u="none" strike="noStrike" kern="1200" baseline="0" dirty="0">
                <a:solidFill>
                  <a:schemeClr val="tx1"/>
                </a:solidFill>
                <a:effectLst/>
                <a:latin typeface="+mj-lt"/>
                <a:ea typeface="+mn-ea"/>
                <a:cs typeface="+mn-cs"/>
              </a:rPr>
              <a:t> from any state by choosing the action and subsequent actions to maximize the reward for each action</a:t>
            </a:r>
          </a:p>
          <a:p>
            <a:pPr rtl="0" eaLnBrk="1" fontAlgn="t" latinLnBrk="0" hangingPunct="1"/>
            <a:endParaRPr lang="en-US" sz="1059" b="0" i="0" u="none" strike="noStrike" kern="1200" dirty="0">
              <a:solidFill>
                <a:schemeClr val="tx1"/>
              </a:solidFill>
              <a:effectLst/>
              <a:latin typeface="+mj-lt"/>
              <a:ea typeface="+mn-ea"/>
              <a:cs typeface="+mn-cs"/>
            </a:endParaRPr>
          </a:p>
          <a:p>
            <a:pPr rtl="0" eaLnBrk="1" fontAlgn="t" latinLnBrk="0" hangingPunct="1"/>
            <a:r>
              <a:rPr lang="en-US" sz="1059" b="0" i="0" u="none" strike="noStrike" kern="1200" dirty="0">
                <a:solidFill>
                  <a:schemeClr val="tx1"/>
                </a:solidFill>
                <a:effectLst/>
                <a:latin typeface="+mj-lt"/>
                <a:ea typeface="+mn-ea"/>
                <a:cs typeface="+mn-cs"/>
              </a:rPr>
              <a:t>Policy Function</a:t>
            </a:r>
          </a:p>
          <a:p>
            <a:pPr rtl="0" eaLnBrk="1" fontAlgn="auto" latinLnBrk="0" hangingPunct="1"/>
            <a:r>
              <a:rPr lang="en-US" sz="1059" b="0" i="0" u="none" strike="noStrike" kern="1200" dirty="0">
                <a:solidFill>
                  <a:schemeClr val="tx1"/>
                </a:solidFill>
                <a:effectLst/>
                <a:latin typeface="+mj-lt"/>
                <a:ea typeface="+mn-ea"/>
                <a:cs typeface="+mn-cs"/>
              </a:rPr>
              <a:t>A function that tells the agent how to act in each state. Our car knows which action to take</a:t>
            </a:r>
            <a:r>
              <a:rPr lang="en-US" sz="1059" b="0" i="0" u="none" strike="noStrike" kern="1200" baseline="0" dirty="0">
                <a:solidFill>
                  <a:schemeClr val="tx1"/>
                </a:solidFill>
                <a:effectLst/>
                <a:latin typeface="+mj-lt"/>
                <a:ea typeface="+mn-ea"/>
                <a:cs typeface="+mn-cs"/>
              </a:rPr>
              <a:t> at any position on the track</a:t>
            </a:r>
            <a:endParaRPr lang="en-US" sz="1059" b="0" i="0" u="none" strike="noStrike" kern="1200" dirty="0">
              <a:solidFill>
                <a:schemeClr val="tx1"/>
              </a:solidFill>
              <a:effectLst/>
              <a:latin typeface="+mj-lt"/>
              <a:ea typeface="+mn-ea"/>
              <a:cs typeface="+mn-cs"/>
            </a:endParaRPr>
          </a:p>
          <a:p>
            <a:endParaRPr lang="en-US" dirty="0"/>
          </a:p>
        </p:txBody>
      </p:sp>
      <p:sp>
        <p:nvSpPr>
          <p:cNvPr id="4" name="Header Placeholder 3"/>
          <p:cNvSpPr>
            <a:spLocks noGrp="1"/>
          </p:cNvSpPr>
          <p:nvPr>
            <p:ph type="hdr" sz="quarter" idx="10"/>
          </p:nvPr>
        </p:nvSpPr>
        <p:spPr/>
        <p:txBody>
          <a:bodyPr/>
          <a:lstStyle/>
          <a:p>
            <a:r>
              <a:rPr lang="en-US"/>
              <a:t>ReInvent 2018</a:t>
            </a:r>
            <a:endParaRPr lang="en-US" dirty="0"/>
          </a:p>
        </p:txBody>
      </p:sp>
      <p:sp>
        <p:nvSpPr>
          <p:cNvPr id="5" name="Footer Placeholder 4"/>
          <p:cNvSpPr>
            <a:spLocks noGrp="1"/>
          </p:cNvSpPr>
          <p:nvPr>
            <p:ph type="ftr" sz="quarter" idx="11"/>
          </p:nvPr>
        </p:nvSpPr>
        <p:spPr/>
        <p:txBody>
          <a:bodyPr/>
          <a:lstStyle/>
          <a:p>
            <a:r>
              <a:rPr lang="en-US" altLang="x-none" sz="700">
                <a:solidFill>
                  <a:srgbClr val="282828"/>
                </a:solidFill>
                <a:latin typeface="Amazon Ember" charset="0"/>
                <a:ea typeface="Amazon Ember" charset="0"/>
                <a:cs typeface="Amazon Ember" charset="0"/>
              </a:rPr>
              <a:t>© 2018, Amazon Web Services, Inc. or its Affiliates. All rights reserved.</a:t>
            </a:r>
            <a:endParaRPr lang="en-US" altLang="x-none" sz="700" dirty="0">
              <a:solidFill>
                <a:srgbClr val="282828"/>
              </a:solidFill>
              <a:latin typeface="Amazon Ember" charset="0"/>
              <a:ea typeface="Amazon Ember" charset="0"/>
              <a:cs typeface="Amazon Ember" charset="0"/>
            </a:endParaRPr>
          </a:p>
        </p:txBody>
      </p:sp>
      <p:sp>
        <p:nvSpPr>
          <p:cNvPr id="6" name="Date Placeholder 5"/>
          <p:cNvSpPr>
            <a:spLocks noGrp="1"/>
          </p:cNvSpPr>
          <p:nvPr>
            <p:ph type="dt" idx="12"/>
          </p:nvPr>
        </p:nvSpPr>
        <p:spPr/>
        <p:txBody>
          <a:bodyPr/>
          <a:lstStyle/>
          <a:p>
            <a:fld id="{CA8E1BB1-B036-4140-B110-296DC0701D04}" type="datetime8">
              <a:rPr lang="en-US" smtClean="0"/>
              <a:pPr/>
              <a:t>3/19/2019 7:14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32</a:t>
            </a:fld>
            <a:endParaRPr lang="en-US" dirty="0"/>
          </a:p>
        </p:txBody>
      </p:sp>
    </p:spTree>
    <p:extLst>
      <p:ext uri="{BB962C8B-B14F-4D97-AF65-F5344CB8AC3E}">
        <p14:creationId xmlns:p14="http://schemas.microsoft.com/office/powerpoint/2010/main" val="47512690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1118059">
              <a:spcAft>
                <a:spcPts val="408"/>
              </a:spcAft>
              <a:defRPr/>
            </a:pPr>
            <a:r>
              <a:rPr lang="en-US" sz="1100" b="1" dirty="0"/>
              <a:t>[2 minute]</a:t>
            </a:r>
          </a:p>
          <a:p>
            <a:pPr defTabSz="1118059">
              <a:spcAft>
                <a:spcPts val="408"/>
              </a:spcAft>
              <a:defRPr/>
            </a:pPr>
            <a:endParaRPr lang="en-US" sz="1100" dirty="0"/>
          </a:p>
          <a:p>
            <a:pPr defTabSz="1118059">
              <a:spcAft>
                <a:spcPts val="408"/>
              </a:spcAft>
              <a:defRPr/>
            </a:pPr>
            <a:r>
              <a:rPr lang="en-US" sz="1100" dirty="0"/>
              <a:t>Before we dive into reward functions and how training takes place in AWS DeepRacer, let’s pause and take a look at the</a:t>
            </a:r>
            <a:r>
              <a:rPr lang="en-US" sz="1100" baseline="0" dirty="0"/>
              <a:t> problem formulation. </a:t>
            </a:r>
          </a:p>
          <a:p>
            <a:pPr defTabSz="1118059">
              <a:spcAft>
                <a:spcPts val="408"/>
              </a:spcAft>
              <a:defRPr/>
            </a:pPr>
            <a:endParaRPr lang="en-US" sz="1100" baseline="0" dirty="0"/>
          </a:p>
          <a:p>
            <a:pPr defTabSz="1118059">
              <a:spcAft>
                <a:spcPts val="408"/>
              </a:spcAft>
              <a:defRPr/>
            </a:pPr>
            <a:r>
              <a:rPr lang="en-US" sz="1100" baseline="0" dirty="0"/>
              <a:t>We want AWS DeepRacer, our agent, to race around a track autonomously. </a:t>
            </a:r>
          </a:p>
          <a:p>
            <a:pPr defTabSz="1118059">
              <a:spcAft>
                <a:spcPts val="408"/>
              </a:spcAft>
              <a:defRPr/>
            </a:pPr>
            <a:r>
              <a:rPr lang="en-US" sz="1100" baseline="0" dirty="0"/>
              <a:t>Our agent’s only view of the world is the input from its camera. We call this view the state </a:t>
            </a:r>
          </a:p>
          <a:p>
            <a:pPr defTabSz="1118059">
              <a:spcAft>
                <a:spcPts val="408"/>
              </a:spcAft>
              <a:defRPr/>
            </a:pPr>
            <a:endParaRPr lang="en-US" sz="1100" baseline="0" dirty="0"/>
          </a:p>
          <a:p>
            <a:pPr defTabSz="1118059">
              <a:spcAft>
                <a:spcPts val="408"/>
              </a:spcAft>
              <a:defRPr/>
            </a:pPr>
            <a:r>
              <a:rPr lang="en-US" sz="1100" baseline="0" dirty="0"/>
              <a:t>The agent needs a </a:t>
            </a:r>
            <a:r>
              <a:rPr lang="en-US" sz="1100" baseline="0" dirty="0" err="1"/>
              <a:t>modelTo</a:t>
            </a:r>
            <a:r>
              <a:rPr lang="en-US" sz="1100" baseline="0" dirty="0"/>
              <a:t> do this it needs a model.</a:t>
            </a:r>
          </a:p>
          <a:p>
            <a:pPr defTabSz="1118059">
              <a:spcAft>
                <a:spcPts val="408"/>
              </a:spcAft>
              <a:defRPr/>
            </a:pPr>
            <a:r>
              <a:rPr lang="en-US" sz="1100" baseline="0" dirty="0"/>
              <a:t>Our agent moves in steps, that is around 15 times a second it will look at the state of the track and it will need to take an action.</a:t>
            </a:r>
          </a:p>
          <a:p>
            <a:pPr defTabSz="1118059">
              <a:spcAft>
                <a:spcPts val="408"/>
              </a:spcAft>
              <a:defRPr/>
            </a:pPr>
            <a:endParaRPr lang="en-US" sz="1100" baseline="0" dirty="0"/>
          </a:p>
          <a:p>
            <a:pPr defTabSz="1118059">
              <a:spcAft>
                <a:spcPts val="408"/>
              </a:spcAft>
              <a:defRPr/>
            </a:pPr>
            <a:endParaRPr lang="en-US" sz="1100" baseline="0" dirty="0"/>
          </a:p>
          <a:p>
            <a:pPr defTabSz="1118059">
              <a:spcAft>
                <a:spcPts val="408"/>
              </a:spcAft>
              <a:defRPr/>
            </a:pPr>
            <a:endParaRPr lang="en-US" sz="1100" baseline="0" dirty="0"/>
          </a:p>
        </p:txBody>
      </p:sp>
      <p:sp>
        <p:nvSpPr>
          <p:cNvPr id="4" name="Header Placeholder 3"/>
          <p:cNvSpPr>
            <a:spLocks noGrp="1"/>
          </p:cNvSpPr>
          <p:nvPr>
            <p:ph type="hdr" sz="quarter" idx="10"/>
          </p:nvPr>
        </p:nvSpPr>
        <p:spPr/>
        <p:txBody>
          <a:bodyPr/>
          <a:lstStyle/>
          <a:p>
            <a:r>
              <a:rPr lang="en-US" dirty="0"/>
              <a:t>ReInvent 2018</a:t>
            </a:r>
          </a:p>
        </p:txBody>
      </p:sp>
      <p:sp>
        <p:nvSpPr>
          <p:cNvPr id="5" name="Footer Placeholder 4"/>
          <p:cNvSpPr>
            <a:spLocks noGrp="1"/>
          </p:cNvSpPr>
          <p:nvPr>
            <p:ph type="ftr" sz="quarter" idx="11"/>
          </p:nvPr>
        </p:nvSpPr>
        <p:spPr/>
        <p:txBody>
          <a:bodyPr/>
          <a:lstStyle/>
          <a:p>
            <a:r>
              <a:rPr lang="en-US" altLang="x-none" sz="700" dirty="0">
                <a:solidFill>
                  <a:srgbClr val="282828"/>
                </a:solidFill>
                <a:latin typeface="Amazon Ember" charset="0"/>
                <a:ea typeface="Amazon Ember" charset="0"/>
                <a:cs typeface="Amazon Ember" charset="0"/>
              </a:rPr>
              <a:t>© 2018, Amazon Web Services, Inc. or its Affiliates. All rights reserved.</a:t>
            </a:r>
          </a:p>
        </p:txBody>
      </p:sp>
      <p:sp>
        <p:nvSpPr>
          <p:cNvPr id="6" name="Date Placeholder 5"/>
          <p:cNvSpPr>
            <a:spLocks noGrp="1"/>
          </p:cNvSpPr>
          <p:nvPr>
            <p:ph type="dt" idx="12"/>
          </p:nvPr>
        </p:nvSpPr>
        <p:spPr/>
        <p:txBody>
          <a:bodyPr/>
          <a:lstStyle/>
          <a:p>
            <a:fld id="{CA8E1BB1-B036-4140-B110-296DC0701D04}" type="datetime8">
              <a:rPr lang="en-US" smtClean="0"/>
              <a:pPr/>
              <a:t>3/19/2019 7:14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33</a:t>
            </a:fld>
            <a:endParaRPr lang="en-US" dirty="0"/>
          </a:p>
        </p:txBody>
      </p:sp>
    </p:spTree>
    <p:extLst>
      <p:ext uri="{BB962C8B-B14F-4D97-AF65-F5344CB8AC3E}">
        <p14:creationId xmlns:p14="http://schemas.microsoft.com/office/powerpoint/2010/main" val="319810163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[2 minutes]</a:t>
            </a:r>
          </a:p>
          <a:p>
            <a:endParaRPr lang="en-US" dirty="0"/>
          </a:p>
          <a:p>
            <a:r>
              <a:rPr lang="en-US" dirty="0"/>
              <a:t>Policy function is a mapping</a:t>
            </a:r>
            <a:r>
              <a:rPr lang="en-US" baseline="0" dirty="0"/>
              <a:t> from state directly to action.</a:t>
            </a:r>
          </a:p>
          <a:p>
            <a:endParaRPr lang="en-US" dirty="0"/>
          </a:p>
          <a:p>
            <a:r>
              <a:rPr lang="en-US" dirty="0"/>
              <a:t>Optimizing the policy function is</a:t>
            </a:r>
            <a:r>
              <a:rPr lang="en-US" baseline="0" dirty="0"/>
              <a:t> a </a:t>
            </a:r>
            <a:r>
              <a:rPr lang="en-US" dirty="0"/>
              <a:t>key method used in RL.</a:t>
            </a:r>
          </a:p>
          <a:p>
            <a:endParaRPr lang="en-US" dirty="0"/>
          </a:p>
          <a:p>
            <a:r>
              <a:rPr lang="en-US" dirty="0"/>
              <a:t>Parameterize</a:t>
            </a:r>
            <a:r>
              <a:rPr lang="en-US" baseline="0" dirty="0"/>
              <a:t> a policy function, i.e. Create a neural network with weights. This network takes as input an image and spits out a range of probabilities over the possible actions. When we train our model we update the weights by trying to maximize the cumulative future reward, and in doing so we give higher probability to the action that leads to the higher cumulative future reward.</a:t>
            </a:r>
            <a:endParaRPr lang="en-US" dirty="0"/>
          </a:p>
          <a:p>
            <a:endParaRPr lang="en-US" dirty="0"/>
          </a:p>
          <a:p>
            <a:r>
              <a:rPr lang="en-US" baseline="0" dirty="0"/>
              <a:t>DeepRacer uses a form of Policy Optimization, called Proximal Policy Optimization.</a:t>
            </a:r>
          </a:p>
          <a:p>
            <a:endParaRPr lang="en-US" dirty="0"/>
          </a:p>
        </p:txBody>
      </p:sp>
      <p:sp>
        <p:nvSpPr>
          <p:cNvPr id="4" name="Header Placeholder 3"/>
          <p:cNvSpPr>
            <a:spLocks noGrp="1"/>
          </p:cNvSpPr>
          <p:nvPr>
            <p:ph type="hdr" sz="quarter" idx="10"/>
          </p:nvPr>
        </p:nvSpPr>
        <p:spPr/>
        <p:txBody>
          <a:bodyPr/>
          <a:lstStyle/>
          <a:p>
            <a:r>
              <a:rPr lang="en-US" dirty="0"/>
              <a:t>ReInvent 2018</a:t>
            </a:r>
          </a:p>
        </p:txBody>
      </p:sp>
      <p:sp>
        <p:nvSpPr>
          <p:cNvPr id="5" name="Footer Placeholder 4"/>
          <p:cNvSpPr>
            <a:spLocks noGrp="1"/>
          </p:cNvSpPr>
          <p:nvPr>
            <p:ph type="ftr" sz="quarter" idx="11"/>
          </p:nvPr>
        </p:nvSpPr>
        <p:spPr/>
        <p:txBody>
          <a:bodyPr/>
          <a:lstStyle/>
          <a:p>
            <a:r>
              <a:rPr lang="en-US" altLang="x-none" sz="700" dirty="0">
                <a:solidFill>
                  <a:srgbClr val="282828"/>
                </a:solidFill>
                <a:latin typeface="Amazon Ember" charset="0"/>
                <a:ea typeface="Amazon Ember" charset="0"/>
                <a:cs typeface="Amazon Ember" charset="0"/>
              </a:rPr>
              <a:t>© 2018, Amazon Web Services, Inc. or its Affiliates. All rights reserved.</a:t>
            </a:r>
          </a:p>
        </p:txBody>
      </p:sp>
      <p:sp>
        <p:nvSpPr>
          <p:cNvPr id="6" name="Date Placeholder 5"/>
          <p:cNvSpPr>
            <a:spLocks noGrp="1"/>
          </p:cNvSpPr>
          <p:nvPr>
            <p:ph type="dt" idx="12"/>
          </p:nvPr>
        </p:nvSpPr>
        <p:spPr/>
        <p:txBody>
          <a:bodyPr/>
          <a:lstStyle/>
          <a:p>
            <a:fld id="{CA8E1BB1-B036-4140-B110-296DC0701D04}" type="datetime8">
              <a:rPr lang="en-US" smtClean="0"/>
              <a:pPr/>
              <a:t>3/19/2019 7:14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34</a:t>
            </a:fld>
            <a:endParaRPr lang="en-US" dirty="0"/>
          </a:p>
        </p:txBody>
      </p:sp>
    </p:spTree>
    <p:extLst>
      <p:ext uri="{BB962C8B-B14F-4D97-AF65-F5344CB8AC3E}">
        <p14:creationId xmlns:p14="http://schemas.microsoft.com/office/powerpoint/2010/main" val="419127724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[4 minutes]</a:t>
            </a:r>
          </a:p>
          <a:p>
            <a:endParaRPr lang="en-US" dirty="0"/>
          </a:p>
          <a:p>
            <a:endParaRPr lang="en-US" dirty="0"/>
          </a:p>
          <a:p>
            <a:pPr algn="l">
              <a:lnSpc>
                <a:spcPct val="90000"/>
              </a:lnSpc>
              <a:spcAft>
                <a:spcPts val="1800"/>
              </a:spcAft>
            </a:pPr>
            <a:r>
              <a:rPr lang="en-US" sz="1400" b="1" dirty="0" smtClean="0">
                <a:gradFill>
                  <a:gsLst>
                    <a:gs pos="2917">
                      <a:schemeClr val="tx1"/>
                    </a:gs>
                    <a:gs pos="30000">
                      <a:schemeClr val="tx1"/>
                    </a:gs>
                  </a:gsLst>
                  <a:lin ang="5400000" scaled="0"/>
                </a:gradFill>
              </a:rPr>
              <a:t>Updating Policy using Clipped Loss</a:t>
            </a:r>
          </a:p>
          <a:p>
            <a:pPr algn="l">
              <a:lnSpc>
                <a:spcPct val="90000"/>
              </a:lnSpc>
              <a:spcAft>
                <a:spcPts val="1800"/>
              </a:spcAft>
            </a:pPr>
            <a:r>
              <a:rPr lang="en-US" sz="1100" dirty="0" smtClean="0">
                <a:gradFill>
                  <a:gsLst>
                    <a:gs pos="2917">
                      <a:schemeClr val="tx1"/>
                    </a:gs>
                    <a:gs pos="30000">
                      <a:schemeClr val="tx1"/>
                    </a:gs>
                  </a:gsLst>
                  <a:lin ang="5400000" scaled="0"/>
                </a:gradFill>
              </a:rPr>
              <a:t>Preventing policy from being updated too much</a:t>
            </a:r>
          </a:p>
          <a:p>
            <a:pPr algn="l">
              <a:lnSpc>
                <a:spcPct val="90000"/>
              </a:lnSpc>
              <a:spcAft>
                <a:spcPts val="1800"/>
              </a:spcAft>
            </a:pPr>
            <a:r>
              <a:rPr lang="en-US" sz="1100" dirty="0" smtClean="0">
                <a:gradFill>
                  <a:gsLst>
                    <a:gs pos="2917">
                      <a:schemeClr val="tx1"/>
                    </a:gs>
                    <a:gs pos="30000">
                      <a:schemeClr val="tx1"/>
                    </a:gs>
                  </a:gsLst>
                  <a:lin ang="5400000" scaled="0"/>
                </a:gradFill>
              </a:rPr>
              <a:t>Keeping the ratio of new and old policy in [0.8, 1.2]</a:t>
            </a:r>
          </a:p>
          <a:p>
            <a:pPr algn="l"/>
            <a:endParaRPr lang="en-US" dirty="0" smtClean="0"/>
          </a:p>
          <a:p>
            <a:pPr>
              <a:lnSpc>
                <a:spcPct val="90000"/>
              </a:lnSpc>
              <a:spcAft>
                <a:spcPts val="1800"/>
              </a:spcAft>
            </a:pPr>
            <a:r>
              <a:rPr lang="en-US" sz="1400" b="1" dirty="0" smtClean="0">
                <a:gradFill>
                  <a:gsLst>
                    <a:gs pos="2917">
                      <a:schemeClr val="tx1"/>
                    </a:gs>
                    <a:gs pos="30000">
                      <a:schemeClr val="tx1"/>
                    </a:gs>
                  </a:gsLst>
                  <a:lin ang="5400000" scaled="0"/>
                </a:gradFill>
              </a:rPr>
              <a:t>Critic tells actor</a:t>
            </a:r>
          </a:p>
          <a:p>
            <a:pPr marL="342900" indent="-342900">
              <a:lnSpc>
                <a:spcPct val="90000"/>
              </a:lnSpc>
              <a:spcAft>
                <a:spcPts val="1800"/>
              </a:spcAft>
              <a:buAutoNum type="arabicParenBoth"/>
            </a:pPr>
            <a:r>
              <a:rPr lang="en-US" sz="1100" dirty="0" smtClean="0">
                <a:gradFill>
                  <a:gsLst>
                    <a:gs pos="2917">
                      <a:schemeClr val="tx1"/>
                    </a:gs>
                    <a:gs pos="30000">
                      <a:schemeClr val="tx1"/>
                    </a:gs>
                  </a:gsLst>
                  <a:lin ang="5400000" scaled="0"/>
                </a:gradFill>
              </a:rPr>
              <a:t>how good the action taken was, and </a:t>
            </a:r>
          </a:p>
          <a:p>
            <a:pPr marL="342900" indent="-342900">
              <a:lnSpc>
                <a:spcPct val="90000"/>
              </a:lnSpc>
              <a:spcAft>
                <a:spcPts val="1800"/>
              </a:spcAft>
              <a:buAutoNum type="arabicParenBoth"/>
            </a:pPr>
            <a:r>
              <a:rPr lang="en-US" sz="1100" dirty="0" smtClean="0">
                <a:gradFill>
                  <a:gsLst>
                    <a:gs pos="2917">
                      <a:schemeClr val="tx1"/>
                    </a:gs>
                    <a:gs pos="30000">
                      <a:schemeClr val="tx1"/>
                    </a:gs>
                  </a:gsLst>
                  <a:lin ang="5400000" scaled="0"/>
                </a:gradFill>
              </a:rPr>
              <a:t>how the actor should adjust its network</a:t>
            </a:r>
            <a:endParaRPr lang="en-US" sz="1100" b="1" dirty="0" smtClean="0">
              <a:gradFill>
                <a:gsLst>
                  <a:gs pos="2917">
                    <a:schemeClr val="tx1"/>
                  </a:gs>
                  <a:gs pos="30000">
                    <a:schemeClr val="tx1"/>
                  </a:gs>
                </a:gsLst>
                <a:lin ang="5400000" scaled="0"/>
              </a:gradFill>
            </a:endParaRPr>
          </a:p>
          <a:p>
            <a:pPr algn="l"/>
            <a:endParaRPr lang="en-US" dirty="0"/>
          </a:p>
        </p:txBody>
      </p:sp>
      <p:sp>
        <p:nvSpPr>
          <p:cNvPr id="4" name="Header Placeholder 3"/>
          <p:cNvSpPr>
            <a:spLocks noGrp="1"/>
          </p:cNvSpPr>
          <p:nvPr>
            <p:ph type="hdr" sz="quarter" idx="10"/>
          </p:nvPr>
        </p:nvSpPr>
        <p:spPr/>
        <p:txBody>
          <a:bodyPr/>
          <a:lstStyle/>
          <a:p>
            <a:r>
              <a:rPr lang="en-US" dirty="0"/>
              <a:t>ReInvent 2018</a:t>
            </a:r>
          </a:p>
        </p:txBody>
      </p:sp>
      <p:sp>
        <p:nvSpPr>
          <p:cNvPr id="5" name="Footer Placeholder 4"/>
          <p:cNvSpPr>
            <a:spLocks noGrp="1"/>
          </p:cNvSpPr>
          <p:nvPr>
            <p:ph type="ftr" sz="quarter" idx="11"/>
          </p:nvPr>
        </p:nvSpPr>
        <p:spPr/>
        <p:txBody>
          <a:bodyPr/>
          <a:lstStyle/>
          <a:p>
            <a:r>
              <a:rPr lang="en-US" altLang="x-none" sz="700" dirty="0">
                <a:solidFill>
                  <a:srgbClr val="282828"/>
                </a:solidFill>
                <a:latin typeface="Amazon Ember" charset="0"/>
                <a:ea typeface="Amazon Ember" charset="0"/>
                <a:cs typeface="Amazon Ember" charset="0"/>
              </a:rPr>
              <a:t>© 2018, Amazon Web Services, Inc. or its Affiliates. All rights reserved.</a:t>
            </a:r>
          </a:p>
        </p:txBody>
      </p:sp>
      <p:sp>
        <p:nvSpPr>
          <p:cNvPr id="6" name="Date Placeholder 5"/>
          <p:cNvSpPr>
            <a:spLocks noGrp="1"/>
          </p:cNvSpPr>
          <p:nvPr>
            <p:ph type="dt" idx="12"/>
          </p:nvPr>
        </p:nvSpPr>
        <p:spPr/>
        <p:txBody>
          <a:bodyPr/>
          <a:lstStyle/>
          <a:p>
            <a:fld id="{CA8E1BB1-B036-4140-B110-296DC0701D04}" type="datetime8">
              <a:rPr lang="en-US" smtClean="0"/>
              <a:pPr/>
              <a:t>3/19/2019 7:27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35</a:t>
            </a:fld>
            <a:endParaRPr lang="en-US" dirty="0"/>
          </a:p>
        </p:txBody>
      </p:sp>
    </p:spTree>
    <p:extLst>
      <p:ext uri="{BB962C8B-B14F-4D97-AF65-F5344CB8AC3E}">
        <p14:creationId xmlns:p14="http://schemas.microsoft.com/office/powerpoint/2010/main" val="9302498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1" dirty="0"/>
              <a:t>[1 minute]</a:t>
            </a:r>
          </a:p>
          <a:p>
            <a:endParaRPr lang="en-US" sz="1100" dirty="0"/>
          </a:p>
          <a:p>
            <a:r>
              <a:rPr lang="en-US" sz="1100" dirty="0"/>
              <a:t>Developers told us they love the hands-on learning approach used in DeepLens</a:t>
            </a:r>
          </a:p>
          <a:p>
            <a:endParaRPr lang="en-US" sz="1100" dirty="0"/>
          </a:p>
          <a:p>
            <a:r>
              <a:rPr lang="en-US" sz="1100" dirty="0"/>
              <a:t>In 2018 Amazon SageMaker added support for Reinforcement Learning</a:t>
            </a:r>
          </a:p>
          <a:p>
            <a:endParaRPr lang="en-US" dirty="0"/>
          </a:p>
          <a:p>
            <a:pPr marL="0" marR="0" lvl="0" indent="0" algn="l" defTabSz="1097212" rtl="0" eaLnBrk="1" fontAlgn="auto" latinLnBrk="0" hangingPunct="1">
              <a:lnSpc>
                <a:spcPct val="90000"/>
              </a:lnSpc>
              <a:spcBef>
                <a:spcPts val="0"/>
              </a:spcBef>
              <a:spcAft>
                <a:spcPts val="400"/>
              </a:spcAft>
              <a:buClrTx/>
              <a:buSzTx/>
              <a:buFontTx/>
              <a:buNone/>
              <a:tabLst/>
              <a:defRPr/>
            </a:pPr>
            <a:r>
              <a:rPr lang="en-US" sz="1100" dirty="0"/>
              <a:t>We asked the question “How can we put Reinforcement Learning in the hands of all developers (literally)?”</a:t>
            </a:r>
          </a:p>
          <a:p>
            <a:pPr marL="0" marR="0" lvl="0" indent="0" algn="l" defTabSz="1097212" rtl="0" eaLnBrk="1" fontAlgn="auto" latinLnBrk="0" hangingPunct="1">
              <a:lnSpc>
                <a:spcPct val="90000"/>
              </a:lnSpc>
              <a:spcBef>
                <a:spcPts val="0"/>
              </a:spcBef>
              <a:spcAft>
                <a:spcPts val="400"/>
              </a:spcAft>
              <a:buClrTx/>
              <a:buSzTx/>
              <a:buFontTx/>
              <a:buNone/>
              <a:tabLst/>
              <a:defRPr/>
            </a:pPr>
            <a:endParaRPr lang="en-US" sz="1100" dirty="0"/>
          </a:p>
          <a:p>
            <a:pPr marL="0" marR="0" lvl="0" indent="0" algn="l" defTabSz="1097212" rtl="0" eaLnBrk="1" fontAlgn="auto" latinLnBrk="0" hangingPunct="1">
              <a:lnSpc>
                <a:spcPct val="90000"/>
              </a:lnSpc>
              <a:spcBef>
                <a:spcPts val="0"/>
              </a:spcBef>
              <a:spcAft>
                <a:spcPts val="400"/>
              </a:spcAft>
              <a:buClrTx/>
              <a:buSzTx/>
              <a:buFontTx/>
              <a:buNone/>
              <a:tabLst/>
              <a:defRPr/>
            </a:pPr>
            <a:r>
              <a:rPr lang="en-US" sz="1100" dirty="0"/>
              <a:t>And so the idea of AWS DeepRacer was born</a:t>
            </a:r>
          </a:p>
          <a:p>
            <a:endParaRPr lang="en-US" dirty="0"/>
          </a:p>
          <a:p>
            <a:endParaRPr lang="en-US" dirty="0"/>
          </a:p>
        </p:txBody>
      </p:sp>
      <p:sp>
        <p:nvSpPr>
          <p:cNvPr id="4" name="Header Placeholder 3"/>
          <p:cNvSpPr>
            <a:spLocks noGrp="1"/>
          </p:cNvSpPr>
          <p:nvPr>
            <p:ph type="hdr" sz="quarter"/>
          </p:nvPr>
        </p:nvSpPr>
        <p:spPr/>
        <p:txBody>
          <a:bodyPr/>
          <a:lstStyle/>
          <a:p>
            <a:r>
              <a:rPr lang="en-US" dirty="0"/>
              <a:t>ReInvent 2018</a:t>
            </a:r>
          </a:p>
        </p:txBody>
      </p:sp>
      <p:sp>
        <p:nvSpPr>
          <p:cNvPr id="5" name="Footer Placeholder 4"/>
          <p:cNvSpPr>
            <a:spLocks noGrp="1"/>
          </p:cNvSpPr>
          <p:nvPr>
            <p:ph type="ftr" sz="quarter" idx="4"/>
          </p:nvPr>
        </p:nvSpPr>
        <p:spPr/>
        <p:txBody>
          <a:bodyPr/>
          <a:lstStyle/>
          <a:p>
            <a:r>
              <a:rPr lang="en-US" altLang="x-none" sz="700" dirty="0">
                <a:solidFill>
                  <a:srgbClr val="282828"/>
                </a:solidFill>
                <a:latin typeface="Amazon Ember" charset="0"/>
                <a:ea typeface="Amazon Ember" charset="0"/>
                <a:cs typeface="Amazon Ember" charset="0"/>
              </a:rPr>
              <a:t>© 2018, Amazon Web Services, Inc. or its Affiliates. All rights reserved.</a:t>
            </a:r>
          </a:p>
        </p:txBody>
      </p:sp>
      <p:sp>
        <p:nvSpPr>
          <p:cNvPr id="6" name="Date Placeholder 5"/>
          <p:cNvSpPr>
            <a:spLocks noGrp="1"/>
          </p:cNvSpPr>
          <p:nvPr>
            <p:ph type="dt" idx="1"/>
          </p:nvPr>
        </p:nvSpPr>
        <p:spPr/>
        <p:txBody>
          <a:bodyPr/>
          <a:lstStyle/>
          <a:p>
            <a:fld id="{CA8E1BB1-B036-4140-B110-296DC0701D04}" type="datetime8">
              <a:rPr lang="en-US" smtClean="0"/>
              <a:pPr/>
              <a:t>3/19/2019 7:14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36188789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1774" rtl="0" eaLnBrk="1" fontAlgn="auto" latinLnBrk="0" hangingPunct="1">
              <a:lnSpc>
                <a:spcPct val="100000"/>
              </a:lnSpc>
              <a:spcBef>
                <a:spcPts val="0"/>
              </a:spcBef>
              <a:spcAft>
                <a:spcPts val="0"/>
              </a:spcAft>
              <a:buClrTx/>
              <a:buSzTx/>
              <a:buFontTx/>
              <a:buNone/>
              <a:tabLst/>
              <a:defRPr/>
            </a:pPr>
            <a:r>
              <a:rPr lang="en-US" b="1" baseline="0" dirty="0"/>
              <a:t>[2 minutes]</a:t>
            </a:r>
          </a:p>
          <a:p>
            <a:pPr defTabSz="931774">
              <a:lnSpc>
                <a:spcPct val="100000"/>
              </a:lnSpc>
              <a:spcAft>
                <a:spcPts val="0"/>
              </a:spcAft>
              <a:defRPr/>
            </a:pPr>
            <a:r>
              <a:rPr lang="en-US" b="1" baseline="0" dirty="0"/>
              <a:t>[Before you tell customers they can order/pre-order the car, check if available in your region!!! Otherwise don’t call it out]</a:t>
            </a:r>
          </a:p>
          <a:p>
            <a:pPr defTabSz="931774">
              <a:lnSpc>
                <a:spcPct val="100000"/>
              </a:lnSpc>
              <a:spcAft>
                <a:spcPts val="0"/>
              </a:spcAft>
              <a:defRPr/>
            </a:pPr>
            <a:endParaRPr lang="en-US" b="1" baseline="0" dirty="0"/>
          </a:p>
          <a:p>
            <a:pPr defTabSz="931774">
              <a:lnSpc>
                <a:spcPct val="100000"/>
              </a:lnSpc>
              <a:spcAft>
                <a:spcPts val="0"/>
              </a:spcAft>
              <a:defRPr/>
            </a:pPr>
            <a:r>
              <a:rPr lang="en-US" baseline="0" dirty="0"/>
              <a:t>At re:Invent 2018 we launched AWS DeepRacer. </a:t>
            </a:r>
          </a:p>
          <a:p>
            <a:pPr defTabSz="931774">
              <a:lnSpc>
                <a:spcPct val="100000"/>
              </a:lnSpc>
              <a:spcAft>
                <a:spcPts val="0"/>
              </a:spcAft>
              <a:defRPr/>
            </a:pPr>
            <a:endParaRPr lang="en-US" sz="1100" dirty="0"/>
          </a:p>
          <a:p>
            <a:pPr defTabSz="931774">
              <a:lnSpc>
                <a:spcPct val="100000"/>
              </a:lnSpc>
              <a:spcAft>
                <a:spcPts val="0"/>
              </a:spcAft>
              <a:defRPr/>
            </a:pPr>
            <a:r>
              <a:rPr lang="en-US" sz="1100" dirty="0"/>
              <a:t>AWS DeepRacer is a 1/18th scale robotic car which gives you an exciting and fun way to get started with reinforcement learning (RL) by applying it to autonomous racing. </a:t>
            </a:r>
          </a:p>
          <a:p>
            <a:pPr defTabSz="931774">
              <a:lnSpc>
                <a:spcPct val="100000"/>
              </a:lnSpc>
              <a:spcAft>
                <a:spcPts val="0"/>
              </a:spcAft>
              <a:defRPr/>
            </a:pPr>
            <a:endParaRPr lang="en-US" sz="1100" b="1" i="0" dirty="0"/>
          </a:p>
          <a:p>
            <a:pPr defTabSz="931774">
              <a:lnSpc>
                <a:spcPct val="100000"/>
              </a:lnSpc>
              <a:spcAft>
                <a:spcPts val="0"/>
              </a:spcAft>
              <a:defRPr/>
            </a:pPr>
            <a:r>
              <a:rPr lang="en-US" sz="1100" b="1" i="1" dirty="0"/>
              <a:t>You can order/pre-order your AWS DeepRacer from Amazon today.</a:t>
            </a:r>
          </a:p>
          <a:p>
            <a:pPr defTabSz="931774">
              <a:lnSpc>
                <a:spcPct val="100000"/>
              </a:lnSpc>
              <a:spcAft>
                <a:spcPts val="0"/>
              </a:spcAft>
              <a:defRPr/>
            </a:pPr>
            <a:endParaRPr lang="en-US" sz="1100" dirty="0"/>
          </a:p>
          <a:p>
            <a:pPr defTabSz="931774">
              <a:lnSpc>
                <a:spcPct val="100000"/>
              </a:lnSpc>
              <a:spcAft>
                <a:spcPts val="0"/>
              </a:spcAft>
              <a:defRPr/>
            </a:pPr>
            <a:r>
              <a:rPr lang="en-US" sz="1100" dirty="0"/>
              <a:t>AWS DeepRacer has a virtual racing simulator that allows you to train, evaluate, and iterate on your RL models in a racing environment, quickly and easily. </a:t>
            </a:r>
            <a:endParaRPr lang="en-US" dirty="0"/>
          </a:p>
          <a:p>
            <a:pPr defTabSz="931774">
              <a:lnSpc>
                <a:spcPct val="100000"/>
              </a:lnSpc>
              <a:spcAft>
                <a:spcPts val="0"/>
              </a:spcAft>
              <a:defRPr/>
            </a:pPr>
            <a:endParaRPr lang="en-US" dirty="0"/>
          </a:p>
          <a:p>
            <a:pPr defTabSz="931774">
              <a:lnSpc>
                <a:spcPct val="100000"/>
              </a:lnSpc>
              <a:spcAft>
                <a:spcPts val="0"/>
              </a:spcAft>
              <a:defRPr/>
            </a:pPr>
            <a:r>
              <a:rPr lang="en-US" baseline="0" dirty="0"/>
              <a:t>And if you get really good, and want to showcase your machine learning skills in a competitive environment, there is the AWS DeepRacer league. </a:t>
            </a:r>
            <a:r>
              <a:rPr lang="en-US" sz="1200" dirty="0">
                <a:latin typeface="+mn-lt"/>
              </a:rPr>
              <a:t>You can compete in a global championship - racing your DeepRacer model- for a chance to win several prizes and advance to the AWS DeepRacer Championship Cup. Throughout 2019 there will be in person events at selected Aws Summits and a series of virtual competitions hosted in the virtual simulator, giving all developers the ability to compete. </a:t>
            </a:r>
            <a:endParaRPr lang="en-US" baseline="0" dirty="0"/>
          </a:p>
        </p:txBody>
      </p:sp>
      <p:sp>
        <p:nvSpPr>
          <p:cNvPr id="4" name="Slide Number Placeholder 3"/>
          <p:cNvSpPr>
            <a:spLocks noGrp="1"/>
          </p:cNvSpPr>
          <p:nvPr>
            <p:ph type="sldNum" sz="quarter" idx="10"/>
          </p:nvPr>
        </p:nvSpPr>
        <p:spPr/>
        <p:txBody>
          <a:bodyPr/>
          <a:lstStyle/>
          <a:p>
            <a:fld id="{3C8D9ADC-D1BC-402B-9853-E1E348E69CA6}" type="slidenum">
              <a:rPr lang="en-US" smtClean="0"/>
              <a:t>5</a:t>
            </a:fld>
            <a:endParaRPr lang="en-US" dirty="0"/>
          </a:p>
        </p:txBody>
      </p:sp>
    </p:spTree>
    <p:extLst>
      <p:ext uri="{BB962C8B-B14F-4D97-AF65-F5344CB8AC3E}">
        <p14:creationId xmlns:p14="http://schemas.microsoft.com/office/powerpoint/2010/main" val="33458121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ReInvent 2018</a:t>
            </a:r>
            <a:endParaRPr lang="en-US" dirty="0"/>
          </a:p>
        </p:txBody>
      </p:sp>
      <p:sp>
        <p:nvSpPr>
          <p:cNvPr id="5" name="Footer Placeholder 4"/>
          <p:cNvSpPr>
            <a:spLocks noGrp="1"/>
          </p:cNvSpPr>
          <p:nvPr>
            <p:ph type="ftr" sz="quarter" idx="11"/>
          </p:nvPr>
        </p:nvSpPr>
        <p:spPr/>
        <p:txBody>
          <a:bodyPr/>
          <a:lstStyle/>
          <a:p>
            <a:r>
              <a:rPr lang="en-US" altLang="x-none" sz="700">
                <a:solidFill>
                  <a:srgbClr val="282828"/>
                </a:solidFill>
                <a:latin typeface="Amazon Ember" charset="0"/>
                <a:ea typeface="Amazon Ember" charset="0"/>
                <a:cs typeface="Amazon Ember" charset="0"/>
              </a:rPr>
              <a:t>© 2018, Amazon Web Services, Inc. or its Affiliates. All rights reserved.</a:t>
            </a:r>
            <a:endParaRPr lang="en-US" altLang="x-none" sz="700" dirty="0">
              <a:solidFill>
                <a:srgbClr val="282828"/>
              </a:solidFill>
              <a:latin typeface="Amazon Ember" charset="0"/>
              <a:ea typeface="Amazon Ember" charset="0"/>
              <a:cs typeface="Amazon Ember" charset="0"/>
            </a:endParaRPr>
          </a:p>
        </p:txBody>
      </p:sp>
      <p:sp>
        <p:nvSpPr>
          <p:cNvPr id="6" name="Date Placeholder 5"/>
          <p:cNvSpPr>
            <a:spLocks noGrp="1"/>
          </p:cNvSpPr>
          <p:nvPr>
            <p:ph type="dt" idx="12"/>
          </p:nvPr>
        </p:nvSpPr>
        <p:spPr/>
        <p:txBody>
          <a:bodyPr/>
          <a:lstStyle/>
          <a:p>
            <a:fld id="{CA8E1BB1-B036-4140-B110-296DC0701D04}" type="datetime8">
              <a:rPr lang="en-US" smtClean="0"/>
              <a:pPr/>
              <a:t>3/19/2019 7:14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24661280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[1 minute]</a:t>
            </a:r>
          </a:p>
          <a:p>
            <a:endParaRPr lang="en-US" b="1" dirty="0"/>
          </a:p>
          <a:p>
            <a:r>
              <a:rPr lang="en-US" dirty="0"/>
              <a:t>Machine Learning has three main categories.</a:t>
            </a:r>
          </a:p>
          <a:p>
            <a:endParaRPr lang="en-US" dirty="0"/>
          </a:p>
          <a:p>
            <a:r>
              <a:rPr lang="en-US" dirty="0"/>
              <a:t>Supervised</a:t>
            </a:r>
            <a:r>
              <a:rPr lang="en-US" baseline="0" dirty="0"/>
              <a:t> learning. Build a model to predict a value or a classify data. Models are trained using </a:t>
            </a:r>
            <a:r>
              <a:rPr lang="en-US" dirty="0"/>
              <a:t>large amounts of curated training data, consisting of label and data pairs, to learn. Models learn to accomplish a well defined single task, and don’t scale easily to other tasks or sub-tasks without new data. Example is linear regression.</a:t>
            </a:r>
          </a:p>
          <a:p>
            <a:endParaRPr lang="en-US" dirty="0"/>
          </a:p>
          <a:p>
            <a:r>
              <a:rPr lang="en-US" dirty="0"/>
              <a:t>Unsupervised learning. Build</a:t>
            </a:r>
            <a:r>
              <a:rPr lang="en-US" baseline="0" dirty="0"/>
              <a:t> a model to classify data. </a:t>
            </a:r>
            <a:r>
              <a:rPr lang="en-US" dirty="0"/>
              <a:t>Models </a:t>
            </a:r>
            <a:r>
              <a:rPr lang="en-US" baseline="0" dirty="0"/>
              <a:t>are trained to identify similarities in large amounts of data to aid classification. Training data does not have explicit labels. An example is clustering.</a:t>
            </a:r>
            <a:endParaRPr lang="en-US" dirty="0"/>
          </a:p>
          <a:p>
            <a:endParaRPr lang="en-US" dirty="0"/>
          </a:p>
          <a:p>
            <a:r>
              <a:rPr lang="en-US" dirty="0"/>
              <a:t>Reinforcement learning. Build a model to make autonomous decisions in an environment. Models are trained in an environment,</a:t>
            </a:r>
            <a:r>
              <a:rPr lang="en-US" baseline="0" dirty="0"/>
              <a:t> by learning </a:t>
            </a:r>
            <a:r>
              <a:rPr lang="en-US" dirty="0"/>
              <a:t>from interaction</a:t>
            </a:r>
            <a:r>
              <a:rPr lang="en-US" baseline="0" dirty="0"/>
              <a:t> </a:t>
            </a:r>
            <a:r>
              <a:rPr lang="en-US" dirty="0"/>
              <a:t>with the environment </a:t>
            </a:r>
            <a:r>
              <a:rPr lang="en-US" baseline="0" dirty="0"/>
              <a:t>which decisions/actions led to good outcomes, and which led to bad outcomes. You need to supply the environment and very importantly the reward function to help it determine if an action was good or bad.</a:t>
            </a:r>
            <a:r>
              <a:rPr lang="en-US" dirty="0"/>
              <a:t> Example is policy optimization.</a:t>
            </a:r>
          </a:p>
          <a:p>
            <a:endParaRPr lang="en-US" dirty="0"/>
          </a:p>
        </p:txBody>
      </p:sp>
      <p:sp>
        <p:nvSpPr>
          <p:cNvPr id="4" name="Header Placeholder 3"/>
          <p:cNvSpPr>
            <a:spLocks noGrp="1"/>
          </p:cNvSpPr>
          <p:nvPr>
            <p:ph type="hdr" sz="quarter" idx="10"/>
          </p:nvPr>
        </p:nvSpPr>
        <p:spPr/>
        <p:txBody>
          <a:bodyPr/>
          <a:lstStyle/>
          <a:p>
            <a:r>
              <a:rPr lang="en-US" dirty="0"/>
              <a:t>ReInvent 2018</a:t>
            </a:r>
          </a:p>
        </p:txBody>
      </p:sp>
      <p:sp>
        <p:nvSpPr>
          <p:cNvPr id="5" name="Footer Placeholder 4"/>
          <p:cNvSpPr>
            <a:spLocks noGrp="1"/>
          </p:cNvSpPr>
          <p:nvPr>
            <p:ph type="ftr" sz="quarter" idx="11"/>
          </p:nvPr>
        </p:nvSpPr>
        <p:spPr/>
        <p:txBody>
          <a:bodyPr/>
          <a:lstStyle/>
          <a:p>
            <a:r>
              <a:rPr lang="en-US" altLang="x-none" sz="700" dirty="0">
                <a:solidFill>
                  <a:srgbClr val="282828"/>
                </a:solidFill>
                <a:latin typeface="Amazon Ember" charset="0"/>
                <a:ea typeface="Amazon Ember" charset="0"/>
                <a:cs typeface="Amazon Ember" charset="0"/>
              </a:rPr>
              <a:t>© 2018, Amazon Web Services, Inc. or its Affiliates. All rights reserved.</a:t>
            </a:r>
          </a:p>
        </p:txBody>
      </p:sp>
      <p:sp>
        <p:nvSpPr>
          <p:cNvPr id="6" name="Date Placeholder 5"/>
          <p:cNvSpPr>
            <a:spLocks noGrp="1"/>
          </p:cNvSpPr>
          <p:nvPr>
            <p:ph type="dt" idx="12"/>
          </p:nvPr>
        </p:nvSpPr>
        <p:spPr/>
        <p:txBody>
          <a:bodyPr/>
          <a:lstStyle/>
          <a:p>
            <a:fld id="{CA8E1BB1-B036-4140-B110-296DC0701D04}" type="datetime8">
              <a:rPr lang="en-US" smtClean="0"/>
              <a:pPr/>
              <a:t>3/19/2019 7:14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22593941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[1 minute]</a:t>
            </a:r>
          </a:p>
          <a:p>
            <a:endParaRPr lang="en-US" dirty="0"/>
          </a:p>
          <a:p>
            <a:r>
              <a:rPr lang="en-US" baseline="0" dirty="0"/>
              <a:t>Reinforcement learning is built on and idea that is used quite often, perhaps daily, by humans. </a:t>
            </a:r>
            <a:r>
              <a:rPr lang="en-US" dirty="0"/>
              <a:t>When was the last time you used a</a:t>
            </a:r>
            <a:r>
              <a:rPr lang="en-US" baseline="0" dirty="0"/>
              <a:t> reward to </a:t>
            </a:r>
            <a:r>
              <a:rPr lang="en-US" dirty="0"/>
              <a:t>incentivize</a:t>
            </a:r>
            <a:r>
              <a:rPr lang="en-US" baseline="0" dirty="0"/>
              <a:t> the right behavior…</a:t>
            </a:r>
          </a:p>
          <a:p>
            <a:endParaRPr lang="en-US" dirty="0"/>
          </a:p>
          <a:p>
            <a:r>
              <a:rPr lang="en-US" dirty="0"/>
              <a:t>Think</a:t>
            </a:r>
            <a:r>
              <a:rPr lang="en-US" baseline="0" dirty="0"/>
              <a:t> about the method used to train a pet – treats are used to incentivize desired behavior.</a:t>
            </a:r>
          </a:p>
          <a:p>
            <a:endParaRPr lang="en-US" baseline="0" dirty="0"/>
          </a:p>
          <a:p>
            <a:r>
              <a:rPr lang="en-US" baseline="0" dirty="0"/>
              <a:t>Training can be for simple actions like sit or stay, to more complicated series of behaviors, like you sometimes see in dog agility courses – crawling through tunnels, jumping over hurdles, and weaving through poles.</a:t>
            </a:r>
          </a:p>
          <a:p>
            <a:endParaRPr lang="en-US" baseline="0" dirty="0"/>
          </a:p>
          <a:p>
            <a:endParaRPr lang="en-US" dirty="0"/>
          </a:p>
        </p:txBody>
      </p:sp>
      <p:sp>
        <p:nvSpPr>
          <p:cNvPr id="4" name="Header Placeholder 3"/>
          <p:cNvSpPr>
            <a:spLocks noGrp="1"/>
          </p:cNvSpPr>
          <p:nvPr>
            <p:ph type="hdr" sz="quarter" idx="10"/>
          </p:nvPr>
        </p:nvSpPr>
        <p:spPr/>
        <p:txBody>
          <a:bodyPr/>
          <a:lstStyle/>
          <a:p>
            <a:r>
              <a:rPr lang="en-US"/>
              <a:t>ReInvent 2018</a:t>
            </a:r>
            <a:endParaRPr lang="en-US" dirty="0"/>
          </a:p>
        </p:txBody>
      </p:sp>
      <p:sp>
        <p:nvSpPr>
          <p:cNvPr id="5" name="Footer Placeholder 4"/>
          <p:cNvSpPr>
            <a:spLocks noGrp="1"/>
          </p:cNvSpPr>
          <p:nvPr>
            <p:ph type="ftr" sz="quarter" idx="11"/>
          </p:nvPr>
        </p:nvSpPr>
        <p:spPr/>
        <p:txBody>
          <a:bodyPr/>
          <a:lstStyle/>
          <a:p>
            <a:r>
              <a:rPr lang="en-US" altLang="x-none" sz="700">
                <a:solidFill>
                  <a:srgbClr val="282828"/>
                </a:solidFill>
                <a:latin typeface="Amazon Ember" charset="0"/>
                <a:ea typeface="Amazon Ember" charset="0"/>
                <a:cs typeface="Amazon Ember" charset="0"/>
              </a:rPr>
              <a:t>© 2018, Amazon Web Services, Inc. or its Affiliates. All rights reserved.</a:t>
            </a:r>
            <a:endParaRPr lang="en-US" altLang="x-none" sz="700" dirty="0">
              <a:solidFill>
                <a:srgbClr val="282828"/>
              </a:solidFill>
              <a:latin typeface="Amazon Ember" charset="0"/>
              <a:ea typeface="Amazon Ember" charset="0"/>
              <a:cs typeface="Amazon Ember" charset="0"/>
            </a:endParaRPr>
          </a:p>
        </p:txBody>
      </p:sp>
      <p:sp>
        <p:nvSpPr>
          <p:cNvPr id="6" name="Date Placeholder 5"/>
          <p:cNvSpPr>
            <a:spLocks noGrp="1"/>
          </p:cNvSpPr>
          <p:nvPr>
            <p:ph type="dt" idx="12"/>
          </p:nvPr>
        </p:nvSpPr>
        <p:spPr/>
        <p:txBody>
          <a:bodyPr/>
          <a:lstStyle/>
          <a:p>
            <a:fld id="{CA8E1BB1-B036-4140-B110-296DC0701D04}" type="datetime8">
              <a:rPr lang="en-US" smtClean="0"/>
              <a:pPr/>
              <a:t>3/19/2019 7:14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10400764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latin typeface="+mj-lt"/>
              </a:rPr>
              <a:t>[2 minutes]</a:t>
            </a:r>
          </a:p>
          <a:p>
            <a:endParaRPr lang="en-US" dirty="0">
              <a:latin typeface="+mj-lt"/>
            </a:endParaRPr>
          </a:p>
          <a:p>
            <a:pPr defTabSz="1118059">
              <a:spcAft>
                <a:spcPts val="408"/>
              </a:spcAft>
              <a:defRPr/>
            </a:pPr>
            <a:r>
              <a:rPr lang="en-US" sz="1050" dirty="0"/>
              <a:t>Like using rewards</a:t>
            </a:r>
            <a:r>
              <a:rPr lang="en-US" sz="1050" baseline="0" dirty="0"/>
              <a:t> </a:t>
            </a:r>
            <a:r>
              <a:rPr lang="en-US" sz="1050" dirty="0"/>
              <a:t>with pets, we will use a reward</a:t>
            </a:r>
            <a:r>
              <a:rPr lang="en-US" sz="1050" baseline="0" dirty="0"/>
              <a:t> function</a:t>
            </a:r>
            <a:r>
              <a:rPr lang="en-US" sz="1050" dirty="0"/>
              <a:t> to incentivize the desired driving behavior</a:t>
            </a:r>
            <a:r>
              <a:rPr lang="en-US" sz="1050" baseline="0" dirty="0"/>
              <a:t> in our agent.</a:t>
            </a:r>
            <a:endParaRPr lang="en-US" sz="1050" dirty="0"/>
          </a:p>
          <a:p>
            <a:pPr defTabSz="1118059">
              <a:spcAft>
                <a:spcPts val="408"/>
              </a:spcAft>
              <a:defRPr/>
            </a:pPr>
            <a:endParaRPr lang="en-US" sz="1050" dirty="0"/>
          </a:p>
          <a:p>
            <a:pPr defTabSz="1118059">
              <a:spcAft>
                <a:spcPts val="408"/>
              </a:spcAft>
              <a:defRPr/>
            </a:pPr>
            <a:r>
              <a:rPr lang="en-US" sz="1050" dirty="0"/>
              <a:t>What is a reward function? Simply a function helps</a:t>
            </a:r>
            <a:r>
              <a:rPr lang="en-US" sz="1050" baseline="0" dirty="0"/>
              <a:t> your agent determine if the action it just took was good or bad and how good or bad.</a:t>
            </a:r>
            <a:endParaRPr lang="en-US" sz="1050" dirty="0"/>
          </a:p>
          <a:p>
            <a:pPr defTabSz="1118059">
              <a:spcAft>
                <a:spcPts val="408"/>
              </a:spcAft>
              <a:defRPr/>
            </a:pPr>
            <a:endParaRPr lang="en-US" sz="1050" dirty="0"/>
          </a:p>
          <a:p>
            <a:r>
              <a:rPr lang="en-US" dirty="0">
                <a:latin typeface="+mj-lt"/>
              </a:rPr>
              <a:t>Let’s look </a:t>
            </a:r>
            <a:r>
              <a:rPr lang="en-US" baseline="0" dirty="0">
                <a:latin typeface="+mj-lt"/>
              </a:rPr>
              <a:t>at this race grid to see a practical example of a reward function. The blue square is our agent’s starting position, green represents its goal. It can move to every other square, except purple, one square at a time. Each square is called a state, and our agent can choose from the following actions in each state: move forward, left, or right, always facing in the direction of the goal and only visit each state once. </a:t>
            </a:r>
          </a:p>
          <a:p>
            <a:endParaRPr lang="en-US" baseline="0" dirty="0">
              <a:latin typeface="+mj-lt"/>
            </a:endParaRPr>
          </a:p>
          <a:p>
            <a:r>
              <a:rPr lang="en-US" baseline="0" dirty="0">
                <a:latin typeface="+mj-lt"/>
              </a:rPr>
              <a:t>This is an example of a “sparse reward function”, it simply says that when the agent reaches the goal it will get a reward of 2.</a:t>
            </a:r>
          </a:p>
          <a:p>
            <a:endParaRPr lang="en-US" baseline="0" dirty="0">
              <a:latin typeface="+mj-lt"/>
            </a:endParaRPr>
          </a:p>
          <a:p>
            <a:r>
              <a:rPr lang="en-US" baseline="0" dirty="0">
                <a:latin typeface="+mj-lt"/>
              </a:rPr>
              <a:t>This is like trying to teach your dog to sit, then lie down, then bark, and then shake and only then will you reward them. It will probably take a long time to learn this behavior, if at all.</a:t>
            </a:r>
            <a:br>
              <a:rPr lang="en-US" baseline="0" dirty="0">
                <a:latin typeface="+mj-lt"/>
              </a:rPr>
            </a:br>
            <a:endParaRPr lang="en-US" baseline="0" dirty="0">
              <a:latin typeface="+mj-lt"/>
            </a:endParaRPr>
          </a:p>
          <a:p>
            <a:r>
              <a:rPr lang="en-US" baseline="0" dirty="0">
                <a:latin typeface="+mj-lt"/>
              </a:rPr>
              <a:t>Our agent will also take a long time to learn the right behavior as there are many paths to get to the goal, and it won’t know which one is better. </a:t>
            </a:r>
          </a:p>
          <a:p>
            <a:endParaRPr lang="en-US" baseline="0" dirty="0">
              <a:latin typeface="+mj-lt"/>
            </a:endParaRPr>
          </a:p>
          <a:p>
            <a:r>
              <a:rPr lang="en-US" baseline="0" dirty="0">
                <a:latin typeface="+mj-lt"/>
              </a:rPr>
              <a:t>How can we improve this?</a:t>
            </a:r>
          </a:p>
        </p:txBody>
      </p:sp>
      <p:sp>
        <p:nvSpPr>
          <p:cNvPr id="4" name="Header Placeholder 3"/>
          <p:cNvSpPr>
            <a:spLocks noGrp="1"/>
          </p:cNvSpPr>
          <p:nvPr>
            <p:ph type="hdr" sz="quarter" idx="10"/>
          </p:nvPr>
        </p:nvSpPr>
        <p:spPr/>
        <p:txBody>
          <a:bodyPr/>
          <a:lstStyle/>
          <a:p>
            <a:r>
              <a:rPr lang="en-US" dirty="0"/>
              <a:t>ReInvent 2018</a:t>
            </a:r>
          </a:p>
        </p:txBody>
      </p:sp>
      <p:sp>
        <p:nvSpPr>
          <p:cNvPr id="5" name="Footer Placeholder 4"/>
          <p:cNvSpPr>
            <a:spLocks noGrp="1"/>
          </p:cNvSpPr>
          <p:nvPr>
            <p:ph type="ftr" sz="quarter" idx="11"/>
          </p:nvPr>
        </p:nvSpPr>
        <p:spPr/>
        <p:txBody>
          <a:bodyPr/>
          <a:lstStyle/>
          <a:p>
            <a:r>
              <a:rPr lang="en-US" altLang="x-none" sz="700" dirty="0">
                <a:solidFill>
                  <a:srgbClr val="282828"/>
                </a:solidFill>
                <a:latin typeface="Amazon Ember" charset="0"/>
                <a:ea typeface="Amazon Ember" charset="0"/>
                <a:cs typeface="Amazon Ember" charset="0"/>
              </a:rPr>
              <a:t>© 2018, Amazon Web Services, Inc. or its Affiliates. All rights reserved.</a:t>
            </a:r>
          </a:p>
        </p:txBody>
      </p:sp>
      <p:sp>
        <p:nvSpPr>
          <p:cNvPr id="6" name="Date Placeholder 5"/>
          <p:cNvSpPr>
            <a:spLocks noGrp="1"/>
          </p:cNvSpPr>
          <p:nvPr>
            <p:ph type="dt" idx="12"/>
          </p:nvPr>
        </p:nvSpPr>
        <p:spPr/>
        <p:txBody>
          <a:bodyPr/>
          <a:lstStyle/>
          <a:p>
            <a:fld id="{CA8E1BB1-B036-4140-B110-296DC0701D04}" type="datetime8">
              <a:rPr lang="en-US" smtClean="0"/>
              <a:pPr/>
              <a:t>3/19/2019 6:44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58545088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eg"/><Relationship Id="rId1" Type="http://schemas.openxmlformats.org/officeDocument/2006/relationships/slideMaster" Target="../slideMasters/slideMaster1.xml"/><Relationship Id="rId6" Type="http://schemas.microsoft.com/office/2007/relationships/hdphoto" Target="../media/hdphoto1.wdp"/><Relationship Id="rId5" Type="http://schemas.openxmlformats.org/officeDocument/2006/relationships/image" Target="../media/image1.png"/><Relationship Id="rId4" Type="http://schemas.openxmlformats.org/officeDocument/2006/relationships/image" Target="../media/image4.svg"/></Relationships>
</file>

<file path=ppt/slideLayouts/_rels/slideLayout1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png"/><Relationship Id="rId1" Type="http://schemas.openxmlformats.org/officeDocument/2006/relationships/slideMaster" Target="../slideMasters/slideMaster1.xml"/><Relationship Id="rId6" Type="http://schemas.microsoft.com/office/2007/relationships/hdphoto" Target="../media/hdphoto1.wdp"/><Relationship Id="rId5" Type="http://schemas.openxmlformats.org/officeDocument/2006/relationships/image" Target="../media/image1.png"/><Relationship Id="rId4" Type="http://schemas.openxmlformats.org/officeDocument/2006/relationships/image" Target="../media/image4.sv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 Id="rId6" Type="http://schemas.microsoft.com/office/2007/relationships/hdphoto" Target="../media/hdphoto1.wdp"/><Relationship Id="rId5" Type="http://schemas.openxmlformats.org/officeDocument/2006/relationships/image" Target="../media/image1.png"/><Relationship Id="rId4" Type="http://schemas.openxmlformats.org/officeDocument/2006/relationships/image" Target="../media/image4.sv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Walkin">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6759F925-2352-4891-8D43-6D9E2419DDB9}"/>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14630400" cy="8229600"/>
          </a:xfrm>
          <a:prstGeom prst="rect">
            <a:avLst/>
          </a:prstGeom>
        </p:spPr>
      </p:pic>
      <p:sp>
        <p:nvSpPr>
          <p:cNvPr id="2" name="Rectangle 1"/>
          <p:cNvSpPr/>
          <p:nvPr userDrawn="1"/>
        </p:nvSpPr>
        <p:spPr bwMode="auto">
          <a:xfrm>
            <a:off x="323087" y="2493360"/>
            <a:ext cx="7529968" cy="323523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15142" tIns="172114" rIns="215142" bIns="172114" numCol="1" spcCol="0" rtlCol="0" fromWordArt="0" anchor="t" anchorCtr="0" forceAA="0" compatLnSpc="1">
            <a:prstTxWarp prst="textNoShape">
              <a:avLst/>
            </a:prstTxWarp>
            <a:noAutofit/>
          </a:bodyPr>
          <a:lstStyle/>
          <a:p>
            <a:pPr algn="ctr" defTabSz="1096960" fontAlgn="base">
              <a:lnSpc>
                <a:spcPct val="90000"/>
              </a:lnSpc>
              <a:spcBef>
                <a:spcPct val="0"/>
              </a:spcBef>
              <a:spcAft>
                <a:spcPct val="0"/>
              </a:spcAft>
            </a:pPr>
            <a:endParaRPr lang="en-US" sz="2823" dirty="0">
              <a:gradFill>
                <a:gsLst>
                  <a:gs pos="0">
                    <a:srgbClr val="FFFFFF"/>
                  </a:gs>
                  <a:gs pos="100000">
                    <a:srgbClr val="FFFFFF"/>
                  </a:gs>
                </a:gsLst>
                <a:lin ang="5400000" scaled="0"/>
              </a:gradFill>
              <a:ea typeface="Segoe UI" pitchFamily="34" charset="0"/>
              <a:cs typeface="Arial" panose="020B0604020202020204" pitchFamily="34" charset="0"/>
            </a:endParaRPr>
          </a:p>
        </p:txBody>
      </p:sp>
      <p:pic>
        <p:nvPicPr>
          <p:cNvPr id="6" name="Graphic 5">
            <a:extLst>
              <a:ext uri="{FF2B5EF4-FFF2-40B4-BE49-F238E27FC236}">
                <a16:creationId xmlns:a16="http://schemas.microsoft.com/office/drawing/2014/main" id="{8FE005A7-7E65-4756-AF89-359FFFE7B1D2}"/>
              </a:ext>
            </a:extLst>
          </p:cNvPr>
          <p:cNvPicPr>
            <a:picLocks noChangeAspect="1"/>
          </p:cNvPicPr>
          <p:nvPr userDrawn="1"/>
        </p:nvPicPr>
        <p:blipFill>
          <a:blip r:embed="rId3">
            <a:extLst>
              <a:ext uri="{96DAC541-7B7A-43D3-8B79-37D633B846F1}">
                <asvg:svgBlip xmlns:asvg="http://schemas.microsoft.com/office/drawing/2016/SVG/main" xmlns="" r:embed="rId4"/>
              </a:ext>
            </a:extLst>
          </a:blip>
          <a:stretch>
            <a:fillRect/>
          </a:stretch>
        </p:blipFill>
        <p:spPr>
          <a:xfrm>
            <a:off x="4933950" y="3571875"/>
            <a:ext cx="4762500" cy="1085850"/>
          </a:xfrm>
          <a:prstGeom prst="rect">
            <a:avLst/>
          </a:prstGeom>
        </p:spPr>
      </p:pic>
    </p:spTree>
    <p:extLst>
      <p:ext uri="{BB962C8B-B14F-4D97-AF65-F5344CB8AC3E}">
        <p14:creationId xmlns:p14="http://schemas.microsoft.com/office/powerpoint/2010/main" val="4100381109"/>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_and_Full_Image">
    <p:spTree>
      <p:nvGrpSpPr>
        <p:cNvPr id="1" name=""/>
        <p:cNvGrpSpPr/>
        <p:nvPr/>
      </p:nvGrpSpPr>
      <p:grpSpPr>
        <a:xfrm>
          <a:off x="0" y="0"/>
          <a:ext cx="0" cy="0"/>
          <a:chOff x="0" y="0"/>
          <a:chExt cx="0" cy="0"/>
        </a:xfrm>
      </p:grpSpPr>
      <p:sp>
        <p:nvSpPr>
          <p:cNvPr id="7" name="Picture Placeholder 7">
            <a:extLst>
              <a:ext uri="{FF2B5EF4-FFF2-40B4-BE49-F238E27FC236}">
                <a16:creationId xmlns:a16="http://schemas.microsoft.com/office/drawing/2014/main" id="{F1C44F60-96AF-4ABC-A435-2C2A133BC10F}"/>
              </a:ext>
            </a:extLst>
          </p:cNvPr>
          <p:cNvSpPr>
            <a:spLocks noGrp="1"/>
          </p:cNvSpPr>
          <p:nvPr>
            <p:ph type="pic" sz="quarter" idx="10" hasCustomPrompt="1"/>
          </p:nvPr>
        </p:nvSpPr>
        <p:spPr>
          <a:xfrm>
            <a:off x="323088" y="1427011"/>
            <a:ext cx="14017752" cy="5716067"/>
          </a:xfrm>
          <a:blipFill>
            <a:blip r:embed="rId2"/>
            <a:stretch>
              <a:fillRect/>
            </a:stretch>
          </a:blipFill>
        </p:spPr>
        <p:txBody>
          <a:bodyPr anchor="ctr" anchorCtr="0">
            <a:noAutofit/>
          </a:bodyPr>
          <a:lstStyle>
            <a:lvl1pPr algn="ctr">
              <a:defRPr>
                <a:solidFill>
                  <a:schemeClr val="tx1"/>
                </a:solidFill>
              </a:defRPr>
            </a:lvl1pPr>
          </a:lstStyle>
          <a:p>
            <a:r>
              <a:rPr lang="en-US" dirty="0"/>
              <a:t>Click to insert image</a:t>
            </a:r>
          </a:p>
        </p:txBody>
      </p:sp>
      <p:sp>
        <p:nvSpPr>
          <p:cNvPr id="2" name="Title 1"/>
          <p:cNvSpPr>
            <a:spLocks noGrp="1"/>
          </p:cNvSpPr>
          <p:nvPr>
            <p:ph type="title"/>
          </p:nvPr>
        </p:nvSpPr>
        <p:spPr>
          <a:xfrm>
            <a:off x="323088" y="347413"/>
            <a:ext cx="14017752" cy="1079598"/>
          </a:xfrm>
        </p:spPr>
        <p:txBody>
          <a:bodyPr/>
          <a:lstStyle/>
          <a:p>
            <a:r>
              <a:rPr lang="en-US"/>
              <a:t>Click to edit Master title style</a:t>
            </a:r>
            <a:endParaRPr lang="en-US" dirty="0"/>
          </a:p>
        </p:txBody>
      </p:sp>
      <p:sp>
        <p:nvSpPr>
          <p:cNvPr id="5" name="Text Placeholder 3">
            <a:extLst>
              <a:ext uri="{FF2B5EF4-FFF2-40B4-BE49-F238E27FC236}">
                <a16:creationId xmlns:a16="http://schemas.microsoft.com/office/drawing/2014/main" id="{8A9D83BD-CBDA-47B5-82D5-43BD58971F25}"/>
              </a:ext>
            </a:extLst>
          </p:cNvPr>
          <p:cNvSpPr>
            <a:spLocks noGrp="1"/>
          </p:cNvSpPr>
          <p:nvPr>
            <p:ph type="body" idx="1" hasCustomPrompt="1"/>
          </p:nvPr>
        </p:nvSpPr>
        <p:spPr bwMode="white">
          <a:xfrm>
            <a:off x="323088" y="1427011"/>
            <a:ext cx="7310437" cy="849463"/>
          </a:xfrm>
          <a:prstGeom prst="rect">
            <a:avLst/>
          </a:prstGeom>
        </p:spPr>
        <p:txBody>
          <a:bodyPr vert="horz" wrap="square" lIns="182880" tIns="146304" rIns="182880" bIns="146304" rtlCol="0">
            <a:spAutoFit/>
          </a:bodyPr>
          <a:lstStyle>
            <a:lvl1pPr>
              <a:defRPr sz="4000">
                <a:solidFill>
                  <a:schemeClr val="tx1"/>
                </a:solidFill>
              </a:defRPr>
            </a:lvl1pPr>
            <a:lvl2pPr>
              <a:defRPr sz="2800">
                <a:solidFill>
                  <a:schemeClr val="bg1"/>
                </a:solidFill>
              </a:defRPr>
            </a:lvl2pPr>
            <a:lvl3pPr>
              <a:defRPr sz="2800">
                <a:solidFill>
                  <a:schemeClr val="bg1"/>
                </a:solidFill>
              </a:defRPr>
            </a:lvl3pPr>
            <a:lvl4pPr>
              <a:defRPr sz="2400">
                <a:solidFill>
                  <a:schemeClr val="bg1"/>
                </a:solidFill>
              </a:defRPr>
            </a:lvl4pPr>
            <a:lvl5pPr>
              <a:defRPr sz="2400">
                <a:solidFill>
                  <a:schemeClr val="bg1"/>
                </a:solidFill>
              </a:defRPr>
            </a:lvl5pPr>
          </a:lstStyle>
          <a:p>
            <a:pPr lvl="0"/>
            <a:r>
              <a:rPr lang="en-US" dirty="0"/>
              <a:t>Click to edit Master text styles</a:t>
            </a:r>
          </a:p>
        </p:txBody>
      </p:sp>
    </p:spTree>
    <p:extLst>
      <p:ext uri="{BB962C8B-B14F-4D97-AF65-F5344CB8AC3E}">
        <p14:creationId xmlns:p14="http://schemas.microsoft.com/office/powerpoint/2010/main" val="2283754314"/>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_and_Imag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FBD08D5-9363-49D4-89A2-50503090D09C}"/>
              </a:ext>
            </a:extLst>
          </p:cNvPr>
          <p:cNvSpPr/>
          <p:nvPr userDrawn="1"/>
        </p:nvSpPr>
        <p:spPr bwMode="white">
          <a:xfrm>
            <a:off x="5397500" y="7437439"/>
            <a:ext cx="2393689" cy="338094"/>
          </a:xfrm>
          <a:prstGeom prst="rect">
            <a:avLst/>
          </a:prstGeom>
          <a:solidFill>
            <a:srgbClr val="28282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a:xfrm>
            <a:off x="323088" y="347412"/>
            <a:ext cx="6260590" cy="1618547"/>
          </a:xfrm>
        </p:spPr>
        <p:txBody>
          <a:body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714BFDE4-EF97-4A84-B9A4-E36284741950}"/>
              </a:ext>
            </a:extLst>
          </p:cNvPr>
          <p:cNvSpPr>
            <a:spLocks noGrp="1"/>
          </p:cNvSpPr>
          <p:nvPr>
            <p:ph type="body" idx="1" hasCustomPrompt="1"/>
          </p:nvPr>
        </p:nvSpPr>
        <p:spPr>
          <a:xfrm>
            <a:off x="323089" y="2432855"/>
            <a:ext cx="6260591" cy="2265236"/>
          </a:xfrm>
          <a:prstGeom prst="rect">
            <a:avLst/>
          </a:prstGeom>
        </p:spPr>
        <p:txBody>
          <a:bodyPr vert="horz" wrap="square" lIns="182880" tIns="146304" rIns="182880" bIns="146304"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Picture Placeholder 7">
            <a:extLst>
              <a:ext uri="{FF2B5EF4-FFF2-40B4-BE49-F238E27FC236}">
                <a16:creationId xmlns:a16="http://schemas.microsoft.com/office/drawing/2014/main" id="{79D2916E-6016-4F1A-B09E-321ABAA07752}"/>
              </a:ext>
            </a:extLst>
          </p:cNvPr>
          <p:cNvSpPr>
            <a:spLocks noGrp="1"/>
          </p:cNvSpPr>
          <p:nvPr>
            <p:ph type="pic" sz="quarter" idx="10" hasCustomPrompt="1"/>
          </p:nvPr>
        </p:nvSpPr>
        <p:spPr>
          <a:xfrm>
            <a:off x="7315200" y="0"/>
            <a:ext cx="7315200" cy="8229600"/>
          </a:xfrm>
          <a:blipFill>
            <a:blip r:embed="rId2" cstate="print">
              <a:extLst>
                <a:ext uri="{28A0092B-C50C-407E-A947-70E740481C1C}">
                  <a14:useLocalDpi xmlns:a14="http://schemas.microsoft.com/office/drawing/2010/main"/>
                </a:ext>
              </a:extLst>
            </a:blip>
            <a:stretch>
              <a:fillRect/>
            </a:stretch>
          </a:blipFill>
        </p:spPr>
        <p:txBody>
          <a:bodyPr anchor="ctr" anchorCtr="0">
            <a:noAutofit/>
          </a:bodyPr>
          <a:lstStyle>
            <a:lvl1pPr algn="ctr">
              <a:defRPr>
                <a:solidFill>
                  <a:schemeClr val="tx1"/>
                </a:solidFill>
              </a:defRPr>
            </a:lvl1pPr>
          </a:lstStyle>
          <a:p>
            <a:r>
              <a:rPr lang="en-US" dirty="0"/>
              <a:t>Click to insert image</a:t>
            </a:r>
          </a:p>
        </p:txBody>
      </p:sp>
    </p:spTree>
    <p:extLst>
      <p:ext uri="{BB962C8B-B14F-4D97-AF65-F5344CB8AC3E}">
        <p14:creationId xmlns:p14="http://schemas.microsoft.com/office/powerpoint/2010/main" val="1014571150"/>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Full_Bleed_Image">
    <p:spTree>
      <p:nvGrpSpPr>
        <p:cNvPr id="1" name=""/>
        <p:cNvGrpSpPr/>
        <p:nvPr/>
      </p:nvGrpSpPr>
      <p:grpSpPr>
        <a:xfrm>
          <a:off x="0" y="0"/>
          <a:ext cx="0" cy="0"/>
          <a:chOff x="0" y="0"/>
          <a:chExt cx="0" cy="0"/>
        </a:xfrm>
      </p:grpSpPr>
      <p:sp>
        <p:nvSpPr>
          <p:cNvPr id="3" name="Picture Placeholder 3">
            <a:extLst>
              <a:ext uri="{FF2B5EF4-FFF2-40B4-BE49-F238E27FC236}">
                <a16:creationId xmlns:a16="http://schemas.microsoft.com/office/drawing/2014/main" id="{70172A3F-D37C-4935-8664-1AA9E132A404}"/>
              </a:ext>
            </a:extLst>
          </p:cNvPr>
          <p:cNvSpPr>
            <a:spLocks noGrp="1"/>
          </p:cNvSpPr>
          <p:nvPr>
            <p:ph type="pic" sz="quarter" idx="10" hasCustomPrompt="1"/>
          </p:nvPr>
        </p:nvSpPr>
        <p:spPr>
          <a:xfrm>
            <a:off x="0" y="0"/>
            <a:ext cx="14630400" cy="8229600"/>
          </a:xfrm>
          <a:blipFill>
            <a:blip r:embed="rId2"/>
            <a:stretch>
              <a:fillRect/>
            </a:stretch>
          </a:blipFill>
        </p:spPr>
        <p:txBody>
          <a:bodyPr anchor="ctr" anchorCtr="0">
            <a:noAutofit/>
          </a:bodyPr>
          <a:lstStyle>
            <a:lvl1pPr algn="ctr">
              <a:defRPr>
                <a:solidFill>
                  <a:schemeClr val="tx1"/>
                </a:solidFill>
              </a:defRPr>
            </a:lvl1pPr>
          </a:lstStyle>
          <a:p>
            <a:r>
              <a:rPr lang="en-US" dirty="0"/>
              <a:t>Click to insert image</a:t>
            </a:r>
          </a:p>
        </p:txBody>
      </p:sp>
      <p:sp>
        <p:nvSpPr>
          <p:cNvPr id="4" name="Text Placeholder 3">
            <a:extLst>
              <a:ext uri="{FF2B5EF4-FFF2-40B4-BE49-F238E27FC236}">
                <a16:creationId xmlns:a16="http://schemas.microsoft.com/office/drawing/2014/main" id="{6E2083C0-33B4-4180-9120-11EA27B97CC6}"/>
              </a:ext>
            </a:extLst>
          </p:cNvPr>
          <p:cNvSpPr>
            <a:spLocks noGrp="1"/>
          </p:cNvSpPr>
          <p:nvPr>
            <p:ph type="body" idx="1" hasCustomPrompt="1"/>
          </p:nvPr>
        </p:nvSpPr>
        <p:spPr bwMode="white">
          <a:xfrm>
            <a:off x="323088" y="1427011"/>
            <a:ext cx="7310437" cy="849463"/>
          </a:xfrm>
          <a:prstGeom prst="rect">
            <a:avLst/>
          </a:prstGeom>
        </p:spPr>
        <p:txBody>
          <a:bodyPr vert="horz" wrap="square" lIns="182880" tIns="146304" rIns="182880" bIns="146304" rtlCol="0">
            <a:spAutoFit/>
          </a:bodyPr>
          <a:lstStyle>
            <a:lvl1pPr>
              <a:defRPr sz="4000">
                <a:solidFill>
                  <a:schemeClr val="tx1"/>
                </a:solidFill>
              </a:defRPr>
            </a:lvl1pPr>
            <a:lvl2pPr>
              <a:defRPr sz="2800">
                <a:solidFill>
                  <a:schemeClr val="bg1"/>
                </a:solidFill>
              </a:defRPr>
            </a:lvl2pPr>
            <a:lvl3pPr>
              <a:defRPr sz="2800">
                <a:solidFill>
                  <a:schemeClr val="bg1"/>
                </a:solidFill>
              </a:defRPr>
            </a:lvl3pPr>
            <a:lvl4pPr>
              <a:defRPr sz="2400">
                <a:solidFill>
                  <a:schemeClr val="bg1"/>
                </a:solidFill>
              </a:defRPr>
            </a:lvl4pPr>
            <a:lvl5pPr>
              <a:defRPr sz="2400">
                <a:solidFill>
                  <a:schemeClr val="bg1"/>
                </a:solidFill>
              </a:defRPr>
            </a:lvl5pPr>
          </a:lstStyle>
          <a:p>
            <a:pPr lvl="0"/>
            <a:r>
              <a:rPr lang="en-US" dirty="0"/>
              <a:t>Click to edit Master text styles</a:t>
            </a:r>
          </a:p>
        </p:txBody>
      </p:sp>
      <p:sp>
        <p:nvSpPr>
          <p:cNvPr id="9" name="Title 8">
            <a:extLst>
              <a:ext uri="{FF2B5EF4-FFF2-40B4-BE49-F238E27FC236}">
                <a16:creationId xmlns:a16="http://schemas.microsoft.com/office/drawing/2014/main" id="{A4EF9DF8-E8E9-4CAD-A5B5-16FBEC81DD87}"/>
              </a:ext>
            </a:extLst>
          </p:cNvPr>
          <p:cNvSpPr>
            <a:spLocks noGrp="1"/>
          </p:cNvSpPr>
          <p:nvPr>
            <p:ph type="title"/>
          </p:nvPr>
        </p:nvSpPr>
        <p:spPr bwMode="white">
          <a:xfrm>
            <a:off x="323088" y="347413"/>
            <a:ext cx="13987008" cy="1079598"/>
          </a:xfrm>
        </p:spPr>
        <p:txBody>
          <a:bodyPr/>
          <a:lstStyle/>
          <a:p>
            <a:r>
              <a:rPr lang="en-US"/>
              <a:t>Click to edit Master title style</a:t>
            </a:r>
            <a:endParaRPr lang="en-US" dirty="0"/>
          </a:p>
        </p:txBody>
      </p:sp>
    </p:spTree>
    <p:extLst>
      <p:ext uri="{BB962C8B-B14F-4D97-AF65-F5344CB8AC3E}">
        <p14:creationId xmlns:p14="http://schemas.microsoft.com/office/powerpoint/2010/main" val="3381498215"/>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Embed_Video">
    <p:bg>
      <p:bgRef idx="1001">
        <a:schemeClr val="bg2"/>
      </p:bgRef>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50AC034E-E54C-4458-8A41-EB0300702CFF}"/>
              </a:ext>
            </a:extLst>
          </p:cNvPr>
          <p:cNvSpPr/>
          <p:nvPr userDrawn="1"/>
        </p:nvSpPr>
        <p:spPr bwMode="auto">
          <a:xfrm rot="5400000">
            <a:off x="6088380" y="2887980"/>
            <a:ext cx="2453640" cy="2453640"/>
          </a:xfrm>
          <a:custGeom>
            <a:avLst/>
            <a:gdLst>
              <a:gd name="connsiteX0" fmla="*/ 696468 w 2453640"/>
              <a:gd name="connsiteY0" fmla="*/ 1493520 h 2453640"/>
              <a:gd name="connsiteX1" fmla="*/ 1757172 w 2453640"/>
              <a:gd name="connsiteY1" fmla="*/ 1493520 h 2453640"/>
              <a:gd name="connsiteX2" fmla="*/ 1226820 w 2453640"/>
              <a:gd name="connsiteY2" fmla="*/ 701040 h 2453640"/>
              <a:gd name="connsiteX3" fmla="*/ 0 w 2453640"/>
              <a:gd name="connsiteY3" fmla="*/ 1226820 h 2453640"/>
              <a:gd name="connsiteX4" fmla="*/ 1226820 w 2453640"/>
              <a:gd name="connsiteY4" fmla="*/ 0 h 2453640"/>
              <a:gd name="connsiteX5" fmla="*/ 2453640 w 2453640"/>
              <a:gd name="connsiteY5" fmla="*/ 1226820 h 2453640"/>
              <a:gd name="connsiteX6" fmla="*/ 1226820 w 2453640"/>
              <a:gd name="connsiteY6" fmla="*/ 2453640 h 2453640"/>
              <a:gd name="connsiteX7" fmla="*/ 0 w 2453640"/>
              <a:gd name="connsiteY7" fmla="*/ 1226820 h 2453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53640" h="2453640">
                <a:moveTo>
                  <a:pt x="696468" y="1493520"/>
                </a:moveTo>
                <a:lnTo>
                  <a:pt x="1757172" y="1493520"/>
                </a:lnTo>
                <a:lnTo>
                  <a:pt x="1226820" y="701040"/>
                </a:lnTo>
                <a:close/>
                <a:moveTo>
                  <a:pt x="0" y="1226820"/>
                </a:moveTo>
                <a:cubicBezTo>
                  <a:pt x="0" y="549266"/>
                  <a:pt x="549266" y="0"/>
                  <a:pt x="1226820" y="0"/>
                </a:cubicBezTo>
                <a:cubicBezTo>
                  <a:pt x="1904374" y="0"/>
                  <a:pt x="2453640" y="549266"/>
                  <a:pt x="2453640" y="1226820"/>
                </a:cubicBezTo>
                <a:cubicBezTo>
                  <a:pt x="2453640" y="1904374"/>
                  <a:pt x="1904374" y="2453640"/>
                  <a:pt x="1226820" y="2453640"/>
                </a:cubicBezTo>
                <a:cubicBezTo>
                  <a:pt x="549266" y="2453640"/>
                  <a:pt x="0" y="1904374"/>
                  <a:pt x="0" y="122682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4" name="Media Placeholder 3">
            <a:extLst>
              <a:ext uri="{FF2B5EF4-FFF2-40B4-BE49-F238E27FC236}">
                <a16:creationId xmlns:a16="http://schemas.microsoft.com/office/drawing/2014/main" id="{62EA48BA-8AA5-4D2B-BA49-A7696755D9F4}"/>
              </a:ext>
            </a:extLst>
          </p:cNvPr>
          <p:cNvSpPr>
            <a:spLocks noGrp="1"/>
          </p:cNvSpPr>
          <p:nvPr userDrawn="1">
            <p:ph type="media" sz="quarter" idx="10" hasCustomPrompt="1"/>
          </p:nvPr>
        </p:nvSpPr>
        <p:spPr>
          <a:xfrm>
            <a:off x="0" y="0"/>
            <a:ext cx="14630400" cy="8229600"/>
          </a:xfrm>
        </p:spPr>
        <p:txBody>
          <a:bodyPr anchor="ctr" anchorCtr="0">
            <a:noAutofit/>
          </a:bodyPr>
          <a:lstStyle>
            <a:lvl1pPr algn="ctr">
              <a:defRPr>
                <a:solidFill>
                  <a:schemeClr val="tx1"/>
                </a:solidFill>
              </a:defRPr>
            </a:lvl1pPr>
          </a:lstStyle>
          <a:p>
            <a:r>
              <a:rPr lang="en-US" dirty="0"/>
              <a:t>Click to add video</a:t>
            </a:r>
          </a:p>
        </p:txBody>
      </p:sp>
    </p:spTree>
    <p:extLst>
      <p:ext uri="{BB962C8B-B14F-4D97-AF65-F5344CB8AC3E}">
        <p14:creationId xmlns:p14="http://schemas.microsoft.com/office/powerpoint/2010/main" val="6263127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Section_1">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bwMode="white">
          <a:xfrm>
            <a:off x="323850" y="3444973"/>
            <a:ext cx="12908725" cy="1126462"/>
          </a:xfrm>
          <a:noFill/>
        </p:spPr>
        <p:txBody>
          <a:bodyPr wrap="square" tIns="146304" bIns="146304" anchor="t" anchorCtr="0">
            <a:spAutoFit/>
          </a:bodyPr>
          <a:lstStyle>
            <a:lvl1pPr>
              <a:defRPr sz="6000" spc="-118" baseline="0">
                <a:gradFill>
                  <a:gsLst>
                    <a:gs pos="0">
                      <a:schemeClr val="tx1"/>
                    </a:gs>
                    <a:gs pos="100000">
                      <a:schemeClr val="tx1"/>
                    </a:gs>
                  </a:gsLst>
                  <a:lin ang="5400000" scaled="0"/>
                </a:gradFill>
              </a:defRPr>
            </a:lvl1pPr>
          </a:lstStyle>
          <a:p>
            <a:r>
              <a:rPr lang="en-US" dirty="0"/>
              <a:t>Section</a:t>
            </a:r>
          </a:p>
        </p:txBody>
      </p:sp>
      <p:sp>
        <p:nvSpPr>
          <p:cNvPr id="13" name="TextBox 3">
            <a:extLst>
              <a:ext uri="{FF2B5EF4-FFF2-40B4-BE49-F238E27FC236}">
                <a16:creationId xmlns:a16="http://schemas.microsoft.com/office/drawing/2014/main" id="{3B8DAA67-CC92-4CF0-9FA5-BD2C6039FC88}"/>
              </a:ext>
            </a:extLst>
          </p:cNvPr>
          <p:cNvSpPr txBox="1">
            <a:spLocks noChangeArrowheads="1"/>
          </p:cNvSpPr>
          <p:nvPr userDrawn="1"/>
        </p:nvSpPr>
        <p:spPr bwMode="white">
          <a:xfrm>
            <a:off x="5334001" y="7528730"/>
            <a:ext cx="3962400"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900" b="0" i="0" dirty="0">
                <a:solidFill>
                  <a:schemeClr val="tx1"/>
                </a:solidFill>
                <a:latin typeface="Amazon Ember" charset="0"/>
                <a:ea typeface="Amazon Ember" charset="0"/>
                <a:cs typeface="Amazon Ember" charset="0"/>
              </a:rPr>
              <a:t>© 2018, Amazon Web Services, Inc. or its affiliates. All rights reserved.</a:t>
            </a:r>
          </a:p>
        </p:txBody>
      </p:sp>
      <p:pic>
        <p:nvPicPr>
          <p:cNvPr id="10" name="Picture 9">
            <a:extLst>
              <a:ext uri="{FF2B5EF4-FFF2-40B4-BE49-F238E27FC236}">
                <a16:creationId xmlns:a16="http://schemas.microsoft.com/office/drawing/2014/main" id="{36E41032-D589-4546-B9F1-22E0581F68FD}"/>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3336261" y="7435780"/>
            <a:ext cx="774273" cy="462898"/>
          </a:xfrm>
          <a:prstGeom prst="rect">
            <a:avLst/>
          </a:prstGeom>
        </p:spPr>
      </p:pic>
    </p:spTree>
    <p:extLst>
      <p:ext uri="{BB962C8B-B14F-4D97-AF65-F5344CB8AC3E}">
        <p14:creationId xmlns:p14="http://schemas.microsoft.com/office/powerpoint/2010/main" val="3770868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Video_1">
    <p:spTree>
      <p:nvGrpSpPr>
        <p:cNvPr id="1" name=""/>
        <p:cNvGrpSpPr/>
        <p:nvPr/>
      </p:nvGrpSpPr>
      <p:grpSpPr>
        <a:xfrm>
          <a:off x="0" y="0"/>
          <a:ext cx="0" cy="0"/>
          <a:chOff x="0" y="0"/>
          <a:chExt cx="0" cy="0"/>
        </a:xfrm>
      </p:grpSpPr>
      <p:sp>
        <p:nvSpPr>
          <p:cNvPr id="6" name="Title 1"/>
          <p:cNvSpPr>
            <a:spLocks noGrp="1"/>
          </p:cNvSpPr>
          <p:nvPr>
            <p:ph type="title" hasCustomPrompt="1"/>
          </p:nvPr>
        </p:nvSpPr>
        <p:spPr bwMode="white">
          <a:xfrm>
            <a:off x="322675" y="3444973"/>
            <a:ext cx="12908725" cy="1126462"/>
          </a:xfrm>
          <a:noFill/>
        </p:spPr>
        <p:txBody>
          <a:bodyPr vert="horz" wrap="square" lIns="182880" tIns="146304" rIns="182880" bIns="146304" rtlCol="0" anchor="t" anchorCtr="0">
            <a:spAutoFit/>
          </a:bodyPr>
          <a:lstStyle>
            <a:lvl1pPr>
              <a:defRPr lang="en-US" sz="6000" spc="-118" dirty="0">
                <a:gradFill>
                  <a:gsLst>
                    <a:gs pos="0">
                      <a:schemeClr val="tx1"/>
                    </a:gs>
                    <a:gs pos="100000">
                      <a:schemeClr val="tx1"/>
                    </a:gs>
                  </a:gsLst>
                  <a:lin ang="5400000" scaled="0"/>
                </a:gradFill>
              </a:defRPr>
            </a:lvl1pPr>
          </a:lstStyle>
          <a:p>
            <a:pPr lvl="0"/>
            <a:r>
              <a:rPr lang="en-US" dirty="0"/>
              <a:t>Video</a:t>
            </a:r>
          </a:p>
        </p:txBody>
      </p:sp>
      <p:sp>
        <p:nvSpPr>
          <p:cNvPr id="13" name="TextBox 3">
            <a:extLst>
              <a:ext uri="{FF2B5EF4-FFF2-40B4-BE49-F238E27FC236}">
                <a16:creationId xmlns:a16="http://schemas.microsoft.com/office/drawing/2014/main" id="{C31626E3-1E13-4965-B277-26C4DAEDC390}"/>
              </a:ext>
            </a:extLst>
          </p:cNvPr>
          <p:cNvSpPr txBox="1">
            <a:spLocks noChangeArrowheads="1"/>
          </p:cNvSpPr>
          <p:nvPr userDrawn="1"/>
        </p:nvSpPr>
        <p:spPr bwMode="white">
          <a:xfrm>
            <a:off x="5334001" y="7528730"/>
            <a:ext cx="3962400"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900" b="0" i="0" dirty="0">
                <a:solidFill>
                  <a:schemeClr val="tx1"/>
                </a:solidFill>
                <a:latin typeface="Amazon Ember" charset="0"/>
                <a:ea typeface="Amazon Ember" charset="0"/>
                <a:cs typeface="Amazon Ember" charset="0"/>
              </a:rPr>
              <a:t>© 2018, Amazon Web Services, Inc. or its affiliates. All rights reserved.</a:t>
            </a:r>
          </a:p>
        </p:txBody>
      </p:sp>
      <p:pic>
        <p:nvPicPr>
          <p:cNvPr id="9" name="Picture 8">
            <a:extLst>
              <a:ext uri="{FF2B5EF4-FFF2-40B4-BE49-F238E27FC236}">
                <a16:creationId xmlns:a16="http://schemas.microsoft.com/office/drawing/2014/main" id="{2FE560A4-56E6-4564-BB52-39283940C7E8}"/>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3336261" y="7435780"/>
            <a:ext cx="774273" cy="462898"/>
          </a:xfrm>
          <a:prstGeom prst="rect">
            <a:avLst/>
          </a:prstGeom>
        </p:spPr>
      </p:pic>
    </p:spTree>
    <p:extLst>
      <p:ext uri="{BB962C8B-B14F-4D97-AF65-F5344CB8AC3E}">
        <p14:creationId xmlns:p14="http://schemas.microsoft.com/office/powerpoint/2010/main" val="2249015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Demo_1">
    <p:bg>
      <p:bgPr>
        <a:solidFill>
          <a:schemeClr val="accent4"/>
        </a:solidFill>
        <a:effectLst/>
      </p:bgPr>
    </p:bg>
    <p:spTree>
      <p:nvGrpSpPr>
        <p:cNvPr id="1" name=""/>
        <p:cNvGrpSpPr/>
        <p:nvPr/>
      </p:nvGrpSpPr>
      <p:grpSpPr>
        <a:xfrm>
          <a:off x="0" y="0"/>
          <a:ext cx="0" cy="0"/>
          <a:chOff x="0" y="0"/>
          <a:chExt cx="0" cy="0"/>
        </a:xfrm>
      </p:grpSpPr>
      <p:pic>
        <p:nvPicPr>
          <p:cNvPr id="14" name="Picture 13" descr="A picture containing object&#10;&#10;Description generated with high confidence">
            <a:extLst>
              <a:ext uri="{FF2B5EF4-FFF2-40B4-BE49-F238E27FC236}">
                <a16:creationId xmlns:a16="http://schemas.microsoft.com/office/drawing/2014/main" id="{B5BCDF69-7CA5-4D61-8B97-90CC34C0A583}"/>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 y="0"/>
            <a:ext cx="14630401" cy="8229600"/>
          </a:xfrm>
          <a:prstGeom prst="rect">
            <a:avLst/>
          </a:prstGeom>
        </p:spPr>
      </p:pic>
      <p:sp>
        <p:nvSpPr>
          <p:cNvPr id="6" name="Title 1"/>
          <p:cNvSpPr>
            <a:spLocks noGrp="1"/>
          </p:cNvSpPr>
          <p:nvPr>
            <p:ph type="title" hasCustomPrompt="1"/>
          </p:nvPr>
        </p:nvSpPr>
        <p:spPr bwMode="white">
          <a:xfrm>
            <a:off x="323850" y="3444973"/>
            <a:ext cx="12908725" cy="1126462"/>
          </a:xfrm>
          <a:noFill/>
        </p:spPr>
        <p:txBody>
          <a:bodyPr vert="horz" wrap="square" lIns="182880" tIns="146304" rIns="182880" bIns="146304" rtlCol="0" anchor="t" anchorCtr="0">
            <a:spAutoFit/>
          </a:bodyPr>
          <a:lstStyle>
            <a:lvl1pPr>
              <a:defRPr lang="en-US" sz="6000" spc="-118" dirty="0">
                <a:gradFill>
                  <a:gsLst>
                    <a:gs pos="0">
                      <a:schemeClr val="tx1"/>
                    </a:gs>
                    <a:gs pos="100000">
                      <a:schemeClr val="tx1"/>
                    </a:gs>
                  </a:gsLst>
                  <a:lin ang="5400000" scaled="0"/>
                </a:gradFill>
              </a:defRPr>
            </a:lvl1pPr>
          </a:lstStyle>
          <a:p>
            <a:pPr lvl="0"/>
            <a:r>
              <a:rPr lang="en-US" dirty="0"/>
              <a:t>Demo</a:t>
            </a:r>
          </a:p>
        </p:txBody>
      </p:sp>
      <p:grpSp>
        <p:nvGrpSpPr>
          <p:cNvPr id="8" name="Group 7">
            <a:extLst>
              <a:ext uri="{FF2B5EF4-FFF2-40B4-BE49-F238E27FC236}">
                <a16:creationId xmlns:a16="http://schemas.microsoft.com/office/drawing/2014/main" id="{75EEF905-FAED-46A8-A897-14D40C217D5A}"/>
              </a:ext>
            </a:extLst>
          </p:cNvPr>
          <p:cNvGrpSpPr/>
          <p:nvPr userDrawn="1"/>
        </p:nvGrpSpPr>
        <p:grpSpPr bwMode="white">
          <a:xfrm>
            <a:off x="548569" y="7406123"/>
            <a:ext cx="8747832" cy="261106"/>
            <a:chOff x="548569" y="7406123"/>
            <a:chExt cx="8747832" cy="261106"/>
          </a:xfrm>
        </p:grpSpPr>
        <p:pic>
          <p:nvPicPr>
            <p:cNvPr id="10" name="Graphic 9">
              <a:extLst>
                <a:ext uri="{FF2B5EF4-FFF2-40B4-BE49-F238E27FC236}">
                  <a16:creationId xmlns:a16="http://schemas.microsoft.com/office/drawing/2014/main" id="{4E9E71C6-FF89-42FD-A814-265967128147}"/>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xmlns="" r:embed="rId4"/>
                </a:ext>
              </a:extLst>
            </a:blip>
            <a:stretch>
              <a:fillRect/>
            </a:stretch>
          </p:blipFill>
          <p:spPr bwMode="white">
            <a:xfrm>
              <a:off x="548569" y="7406123"/>
              <a:ext cx="1075500" cy="245214"/>
            </a:xfrm>
            <a:prstGeom prst="rect">
              <a:avLst/>
            </a:prstGeom>
          </p:spPr>
        </p:pic>
        <p:sp>
          <p:nvSpPr>
            <p:cNvPr id="13" name="TextBox 3">
              <a:extLst>
                <a:ext uri="{FF2B5EF4-FFF2-40B4-BE49-F238E27FC236}">
                  <a16:creationId xmlns:a16="http://schemas.microsoft.com/office/drawing/2014/main" id="{6DC6AB55-A62E-4AF6-8FBC-8DDB1DDD1858}"/>
                </a:ext>
              </a:extLst>
            </p:cNvPr>
            <p:cNvSpPr txBox="1">
              <a:spLocks noChangeArrowheads="1"/>
            </p:cNvSpPr>
            <p:nvPr userDrawn="1"/>
          </p:nvSpPr>
          <p:spPr bwMode="white">
            <a:xfrm>
              <a:off x="5334001" y="7528730"/>
              <a:ext cx="3962400"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900" b="0" i="0" dirty="0">
                  <a:solidFill>
                    <a:schemeClr val="tx1"/>
                  </a:solidFill>
                  <a:latin typeface="Amazon Ember" charset="0"/>
                  <a:ea typeface="Amazon Ember" charset="0"/>
                  <a:cs typeface="Amazon Ember" charset="0"/>
                </a:rPr>
                <a:t>© 2018, Amazon Web Services, Inc. or its affiliates. All rights reserved.</a:t>
              </a:r>
            </a:p>
          </p:txBody>
        </p:sp>
      </p:grpSp>
      <p:pic>
        <p:nvPicPr>
          <p:cNvPr id="9" name="Picture 8">
            <a:extLst>
              <a:ext uri="{FF2B5EF4-FFF2-40B4-BE49-F238E27FC236}">
                <a16:creationId xmlns:a16="http://schemas.microsoft.com/office/drawing/2014/main" id="{864D5268-C838-44C2-9C15-1EAB18B9ACD4}"/>
              </a:ext>
            </a:extLst>
          </p:cNvPr>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3336261" y="7435780"/>
            <a:ext cx="774273" cy="462898"/>
          </a:xfrm>
          <a:prstGeom prst="rect">
            <a:avLst/>
          </a:prstGeom>
        </p:spPr>
      </p:pic>
    </p:spTree>
    <p:extLst>
      <p:ext uri="{BB962C8B-B14F-4D97-AF65-F5344CB8AC3E}">
        <p14:creationId xmlns:p14="http://schemas.microsoft.com/office/powerpoint/2010/main" val="7292105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Code">
    <p:bg>
      <p:bgRef idx="1001">
        <a:schemeClr val="bg1"/>
      </p:bgRef>
    </p:bg>
    <p:spTree>
      <p:nvGrpSpPr>
        <p:cNvPr id="1" name=""/>
        <p:cNvGrpSpPr/>
        <p:nvPr/>
      </p:nvGrpSpPr>
      <p:grpSpPr>
        <a:xfrm>
          <a:off x="0" y="0"/>
          <a:ext cx="0" cy="0"/>
          <a:chOff x="0" y="0"/>
          <a:chExt cx="0" cy="0"/>
        </a:xfrm>
      </p:grpSpPr>
      <p:sp>
        <p:nvSpPr>
          <p:cNvPr id="3" name="Title 1"/>
          <p:cNvSpPr>
            <a:spLocks noGrp="1"/>
          </p:cNvSpPr>
          <p:nvPr>
            <p:ph type="title" idx="4294967295" hasCustomPrompt="1"/>
          </p:nvPr>
        </p:nvSpPr>
        <p:spPr>
          <a:xfrm>
            <a:off x="323851" y="349250"/>
            <a:ext cx="14306550" cy="1077913"/>
          </a:xfrm>
        </p:spPr>
        <p:txBody>
          <a:bodyPr/>
          <a:lstStyle/>
          <a:p>
            <a:r>
              <a:rPr lang="en-US" dirty="0"/>
              <a:t>Sample Code Slide</a:t>
            </a:r>
          </a:p>
        </p:txBody>
      </p:sp>
      <p:sp>
        <p:nvSpPr>
          <p:cNvPr id="11" name="Content Placeholder 10">
            <a:extLst>
              <a:ext uri="{FF2B5EF4-FFF2-40B4-BE49-F238E27FC236}">
                <a16:creationId xmlns:a16="http://schemas.microsoft.com/office/drawing/2014/main" id="{2DB0438D-0AA4-40DE-B859-53B4B25058B8}"/>
              </a:ext>
            </a:extLst>
          </p:cNvPr>
          <p:cNvSpPr>
            <a:spLocks noGrp="1"/>
          </p:cNvSpPr>
          <p:nvPr>
            <p:ph sz="quarter" idx="10" hasCustomPrompt="1"/>
          </p:nvPr>
        </p:nvSpPr>
        <p:spPr>
          <a:xfrm>
            <a:off x="323850" y="1809750"/>
            <a:ext cx="13768388" cy="4555093"/>
          </a:xfrm>
        </p:spPr>
        <p:txBody>
          <a:bodyPr/>
          <a:lstStyle>
            <a:lvl1pPr>
              <a:spcBef>
                <a:spcPts val="2400"/>
              </a:spcBef>
              <a:defRPr sz="2000">
                <a:latin typeface="Lucida Console" panose="020B0609040504020204" pitchFamily="49" charset="0"/>
              </a:defRPr>
            </a:lvl1pPr>
            <a:lvl2pPr>
              <a:defRPr>
                <a:latin typeface="Lucida Console" panose="020B0609040504020204" pitchFamily="49" charset="0"/>
              </a:defRPr>
            </a:lvl2pPr>
            <a:lvl3pPr>
              <a:defRPr>
                <a:latin typeface="Lucida Console" panose="020B0609040504020204" pitchFamily="49" charset="0"/>
              </a:defRPr>
            </a:lvl3pPr>
            <a:lvl4pPr>
              <a:defRPr>
                <a:latin typeface="Lucida Console" panose="020B0609040504020204" pitchFamily="49" charset="0"/>
              </a:defRPr>
            </a:lvl4pPr>
            <a:lvl5pPr>
              <a:defRPr>
                <a:latin typeface="Lucida Console" panose="020B0609040504020204" pitchFamily="49" charset="0"/>
              </a:defRPr>
            </a:lvl5pPr>
          </a:lstStyle>
          <a:p>
            <a:pPr lvl="0"/>
            <a:r>
              <a:rPr lang="en-US" dirty="0"/>
              <a:t>Edit var pd = require('pretty-data').pd;</a:t>
            </a:r>
          </a:p>
          <a:p>
            <a:pPr lvl="0"/>
            <a:r>
              <a:rPr lang="en-US" dirty="0"/>
              <a:t>var </a:t>
            </a:r>
            <a:r>
              <a:rPr lang="en-US" dirty="0" err="1"/>
              <a:t>xml_pp</a:t>
            </a:r>
            <a:r>
              <a:rPr lang="en-US" dirty="0"/>
              <a:t> = pd.xml(data);</a:t>
            </a:r>
          </a:p>
          <a:p>
            <a:pPr lvl="0"/>
            <a:r>
              <a:rPr lang="en-US" dirty="0"/>
              <a:t>var </a:t>
            </a:r>
            <a:r>
              <a:rPr lang="en-US" dirty="0" err="1"/>
              <a:t>xml_min</a:t>
            </a:r>
            <a:r>
              <a:rPr lang="en-US" dirty="0"/>
              <a:t> = </a:t>
            </a:r>
            <a:r>
              <a:rPr lang="en-US" dirty="0" err="1"/>
              <a:t>pd.xmlmin</a:t>
            </a:r>
            <a:r>
              <a:rPr lang="en-US" dirty="0"/>
              <a:t>(data [,true]);</a:t>
            </a:r>
          </a:p>
          <a:p>
            <a:pPr lvl="0"/>
            <a:r>
              <a:rPr lang="en-US" dirty="0"/>
              <a:t>var </a:t>
            </a:r>
            <a:r>
              <a:rPr lang="en-US" dirty="0" err="1"/>
              <a:t>json_pp</a:t>
            </a:r>
            <a:r>
              <a:rPr lang="en-US" dirty="0"/>
              <a:t> = </a:t>
            </a:r>
            <a:r>
              <a:rPr lang="en-US" dirty="0" err="1"/>
              <a:t>pd.json</a:t>
            </a:r>
            <a:r>
              <a:rPr lang="en-US" dirty="0"/>
              <a:t>(data);</a:t>
            </a:r>
          </a:p>
          <a:p>
            <a:pPr lvl="0"/>
            <a:r>
              <a:rPr lang="en-US" dirty="0"/>
              <a:t>var </a:t>
            </a:r>
            <a:r>
              <a:rPr lang="en-US" dirty="0" err="1"/>
              <a:t>json_min</a:t>
            </a:r>
            <a:r>
              <a:rPr lang="en-US" dirty="0"/>
              <a:t> = </a:t>
            </a:r>
            <a:r>
              <a:rPr lang="en-US" dirty="0" err="1"/>
              <a:t>pd.jsonmin</a:t>
            </a:r>
            <a:r>
              <a:rPr lang="en-US" dirty="0"/>
              <a:t>(data);</a:t>
            </a:r>
          </a:p>
          <a:p>
            <a:pPr lvl="0"/>
            <a:r>
              <a:rPr lang="en-US" dirty="0"/>
              <a:t>var </a:t>
            </a:r>
            <a:r>
              <a:rPr lang="en-US" dirty="0" err="1"/>
              <a:t>css_pp</a:t>
            </a:r>
            <a:r>
              <a:rPr lang="en-US" dirty="0"/>
              <a:t> = pd.css(data);</a:t>
            </a:r>
          </a:p>
          <a:p>
            <a:pPr lvl="0"/>
            <a:r>
              <a:rPr lang="en-US" dirty="0"/>
              <a:t>var </a:t>
            </a:r>
            <a:r>
              <a:rPr lang="en-US" dirty="0" err="1"/>
              <a:t>css_min</a:t>
            </a:r>
            <a:r>
              <a:rPr lang="en-US" dirty="0"/>
              <a:t> = </a:t>
            </a:r>
            <a:r>
              <a:rPr lang="en-US" dirty="0" err="1"/>
              <a:t>pd.cssmin</a:t>
            </a:r>
            <a:r>
              <a:rPr lang="en-US" dirty="0"/>
              <a:t>(data [, true]);</a:t>
            </a:r>
          </a:p>
          <a:p>
            <a:pPr lvl="0"/>
            <a:r>
              <a:rPr lang="en-US" dirty="0"/>
              <a:t>var </a:t>
            </a:r>
            <a:r>
              <a:rPr lang="en-US" dirty="0" err="1"/>
              <a:t>sql_pp</a:t>
            </a:r>
            <a:r>
              <a:rPr lang="en-US" dirty="0"/>
              <a:t> = </a:t>
            </a:r>
            <a:r>
              <a:rPr lang="en-US" dirty="0" err="1"/>
              <a:t>pd.sql</a:t>
            </a:r>
            <a:r>
              <a:rPr lang="en-US" dirty="0"/>
              <a:t>(data);</a:t>
            </a:r>
          </a:p>
        </p:txBody>
      </p:sp>
      <p:sp>
        <p:nvSpPr>
          <p:cNvPr id="14" name="TextBox 3">
            <a:extLst>
              <a:ext uri="{FF2B5EF4-FFF2-40B4-BE49-F238E27FC236}">
                <a16:creationId xmlns:a16="http://schemas.microsoft.com/office/drawing/2014/main" id="{2E8D635A-51BE-43FE-AC3A-0ACEA658DB8E}"/>
              </a:ext>
            </a:extLst>
          </p:cNvPr>
          <p:cNvSpPr txBox="1">
            <a:spLocks noChangeArrowheads="1"/>
          </p:cNvSpPr>
          <p:nvPr userDrawn="1"/>
        </p:nvSpPr>
        <p:spPr bwMode="auto">
          <a:xfrm>
            <a:off x="5334001" y="7528730"/>
            <a:ext cx="3962400"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900" b="0" i="0" dirty="0">
                <a:solidFill>
                  <a:schemeClr val="tx1"/>
                </a:solidFill>
                <a:latin typeface="Amazon Ember" charset="0"/>
                <a:ea typeface="Amazon Ember" charset="0"/>
                <a:cs typeface="Amazon Ember" charset="0"/>
              </a:rPr>
              <a:t>© 2018, Amazon Web Services, Inc. or its affiliates. All rights reserved.</a:t>
            </a:r>
          </a:p>
        </p:txBody>
      </p:sp>
      <p:pic>
        <p:nvPicPr>
          <p:cNvPr id="9" name="Picture 8">
            <a:extLst>
              <a:ext uri="{FF2B5EF4-FFF2-40B4-BE49-F238E27FC236}">
                <a16:creationId xmlns:a16="http://schemas.microsoft.com/office/drawing/2014/main" id="{C48AA576-BFFE-49D7-B4C6-27E24E8847CB}"/>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3336261" y="7435780"/>
            <a:ext cx="774273" cy="462898"/>
          </a:xfrm>
          <a:prstGeom prst="rect">
            <a:avLst/>
          </a:prstGeom>
        </p:spPr>
      </p:pic>
    </p:spTree>
    <p:extLst>
      <p:ext uri="{BB962C8B-B14F-4D97-AF65-F5344CB8AC3E}">
        <p14:creationId xmlns:p14="http://schemas.microsoft.com/office/powerpoint/2010/main" val="1967667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2_Column_Code">
    <p:bg>
      <p:bgRef idx="1001">
        <a:schemeClr val="bg1"/>
      </p:bgRef>
    </p:bg>
    <p:spTree>
      <p:nvGrpSpPr>
        <p:cNvPr id="1" name=""/>
        <p:cNvGrpSpPr/>
        <p:nvPr/>
      </p:nvGrpSpPr>
      <p:grpSpPr>
        <a:xfrm>
          <a:off x="0" y="0"/>
          <a:ext cx="0" cy="0"/>
          <a:chOff x="0" y="0"/>
          <a:chExt cx="0" cy="0"/>
        </a:xfrm>
      </p:grpSpPr>
      <p:sp>
        <p:nvSpPr>
          <p:cNvPr id="3" name="Title 1"/>
          <p:cNvSpPr>
            <a:spLocks noGrp="1"/>
          </p:cNvSpPr>
          <p:nvPr>
            <p:ph type="title" idx="4294967295" hasCustomPrompt="1"/>
          </p:nvPr>
        </p:nvSpPr>
        <p:spPr>
          <a:xfrm>
            <a:off x="323851" y="349250"/>
            <a:ext cx="14306550" cy="1077913"/>
          </a:xfrm>
        </p:spPr>
        <p:txBody>
          <a:bodyPr/>
          <a:lstStyle/>
          <a:p>
            <a:r>
              <a:rPr lang="en-US" dirty="0"/>
              <a:t>Sample Code Slide</a:t>
            </a:r>
          </a:p>
        </p:txBody>
      </p:sp>
      <p:sp>
        <p:nvSpPr>
          <p:cNvPr id="11" name="Content Placeholder 10">
            <a:extLst>
              <a:ext uri="{FF2B5EF4-FFF2-40B4-BE49-F238E27FC236}">
                <a16:creationId xmlns:a16="http://schemas.microsoft.com/office/drawing/2014/main" id="{2DB0438D-0AA4-40DE-B859-53B4B25058B8}"/>
              </a:ext>
            </a:extLst>
          </p:cNvPr>
          <p:cNvSpPr>
            <a:spLocks noGrp="1"/>
          </p:cNvSpPr>
          <p:nvPr>
            <p:ph sz="quarter" idx="10" hasCustomPrompt="1"/>
          </p:nvPr>
        </p:nvSpPr>
        <p:spPr>
          <a:xfrm>
            <a:off x="323850" y="1809750"/>
            <a:ext cx="6453188" cy="4555093"/>
          </a:xfrm>
        </p:spPr>
        <p:txBody>
          <a:bodyPr/>
          <a:lstStyle>
            <a:lvl1pPr>
              <a:spcBef>
                <a:spcPts val="2400"/>
              </a:spcBef>
              <a:defRPr sz="2000">
                <a:latin typeface="Lucida Console" panose="020B0609040504020204" pitchFamily="49" charset="0"/>
              </a:defRPr>
            </a:lvl1pPr>
            <a:lvl2pPr>
              <a:defRPr>
                <a:latin typeface="Lucida Console" panose="020B0609040504020204" pitchFamily="49" charset="0"/>
              </a:defRPr>
            </a:lvl2pPr>
            <a:lvl3pPr>
              <a:defRPr>
                <a:latin typeface="Lucida Console" panose="020B0609040504020204" pitchFamily="49" charset="0"/>
              </a:defRPr>
            </a:lvl3pPr>
            <a:lvl4pPr>
              <a:defRPr>
                <a:latin typeface="Lucida Console" panose="020B0609040504020204" pitchFamily="49" charset="0"/>
              </a:defRPr>
            </a:lvl4pPr>
            <a:lvl5pPr>
              <a:defRPr>
                <a:latin typeface="Lucida Console" panose="020B0609040504020204" pitchFamily="49" charset="0"/>
              </a:defRPr>
            </a:lvl5pPr>
          </a:lstStyle>
          <a:p>
            <a:pPr lvl="0"/>
            <a:r>
              <a:rPr lang="en-US" dirty="0"/>
              <a:t>Edit var pd = require('pretty-data').pd;</a:t>
            </a:r>
          </a:p>
          <a:p>
            <a:pPr lvl="0"/>
            <a:r>
              <a:rPr lang="en-US" dirty="0"/>
              <a:t>var </a:t>
            </a:r>
            <a:r>
              <a:rPr lang="en-US" dirty="0" err="1"/>
              <a:t>xml_pp</a:t>
            </a:r>
            <a:r>
              <a:rPr lang="en-US" dirty="0"/>
              <a:t> = pd.xml(data);</a:t>
            </a:r>
          </a:p>
          <a:p>
            <a:pPr lvl="0"/>
            <a:r>
              <a:rPr lang="en-US" dirty="0"/>
              <a:t>var </a:t>
            </a:r>
            <a:r>
              <a:rPr lang="en-US" dirty="0" err="1"/>
              <a:t>xml_min</a:t>
            </a:r>
            <a:r>
              <a:rPr lang="en-US" dirty="0"/>
              <a:t> = </a:t>
            </a:r>
            <a:r>
              <a:rPr lang="en-US" dirty="0" err="1"/>
              <a:t>pd.xmlmin</a:t>
            </a:r>
            <a:r>
              <a:rPr lang="en-US" dirty="0"/>
              <a:t>(data [,true]);</a:t>
            </a:r>
          </a:p>
          <a:p>
            <a:pPr lvl="0"/>
            <a:r>
              <a:rPr lang="en-US" dirty="0"/>
              <a:t>var </a:t>
            </a:r>
            <a:r>
              <a:rPr lang="en-US" dirty="0" err="1"/>
              <a:t>json_pp</a:t>
            </a:r>
            <a:r>
              <a:rPr lang="en-US" dirty="0"/>
              <a:t> = </a:t>
            </a:r>
            <a:r>
              <a:rPr lang="en-US" dirty="0" err="1"/>
              <a:t>pd.json</a:t>
            </a:r>
            <a:r>
              <a:rPr lang="en-US" dirty="0"/>
              <a:t>(data);</a:t>
            </a:r>
          </a:p>
          <a:p>
            <a:pPr lvl="0"/>
            <a:r>
              <a:rPr lang="en-US" dirty="0"/>
              <a:t>var </a:t>
            </a:r>
            <a:r>
              <a:rPr lang="en-US" dirty="0" err="1"/>
              <a:t>json_min</a:t>
            </a:r>
            <a:r>
              <a:rPr lang="en-US" dirty="0"/>
              <a:t> = </a:t>
            </a:r>
            <a:r>
              <a:rPr lang="en-US" dirty="0" err="1"/>
              <a:t>pd.jsonmin</a:t>
            </a:r>
            <a:r>
              <a:rPr lang="en-US" dirty="0"/>
              <a:t>(data);</a:t>
            </a:r>
          </a:p>
          <a:p>
            <a:pPr lvl="0"/>
            <a:r>
              <a:rPr lang="en-US" dirty="0"/>
              <a:t>var </a:t>
            </a:r>
            <a:r>
              <a:rPr lang="en-US" dirty="0" err="1"/>
              <a:t>css_pp</a:t>
            </a:r>
            <a:r>
              <a:rPr lang="en-US" dirty="0"/>
              <a:t> = pd.css(data);</a:t>
            </a:r>
          </a:p>
          <a:p>
            <a:pPr lvl="0"/>
            <a:r>
              <a:rPr lang="en-US" dirty="0"/>
              <a:t>var </a:t>
            </a:r>
            <a:r>
              <a:rPr lang="en-US" dirty="0" err="1"/>
              <a:t>css_min</a:t>
            </a:r>
            <a:r>
              <a:rPr lang="en-US" dirty="0"/>
              <a:t> = </a:t>
            </a:r>
            <a:r>
              <a:rPr lang="en-US" dirty="0" err="1"/>
              <a:t>pd.cssmin</a:t>
            </a:r>
            <a:r>
              <a:rPr lang="en-US" dirty="0"/>
              <a:t>(data [, true]);</a:t>
            </a:r>
          </a:p>
          <a:p>
            <a:pPr lvl="0"/>
            <a:r>
              <a:rPr lang="en-US" dirty="0"/>
              <a:t>var </a:t>
            </a:r>
            <a:r>
              <a:rPr lang="en-US" dirty="0" err="1"/>
              <a:t>sql_pp</a:t>
            </a:r>
            <a:r>
              <a:rPr lang="en-US" dirty="0"/>
              <a:t> = </a:t>
            </a:r>
            <a:r>
              <a:rPr lang="en-US" dirty="0" err="1"/>
              <a:t>pd.sql</a:t>
            </a:r>
            <a:r>
              <a:rPr lang="en-US" dirty="0"/>
              <a:t>(data);</a:t>
            </a:r>
          </a:p>
        </p:txBody>
      </p:sp>
      <p:sp>
        <p:nvSpPr>
          <p:cNvPr id="7" name="Content Placeholder 10">
            <a:extLst>
              <a:ext uri="{FF2B5EF4-FFF2-40B4-BE49-F238E27FC236}">
                <a16:creationId xmlns:a16="http://schemas.microsoft.com/office/drawing/2014/main" id="{37C8F698-9535-4EA1-A06D-92ABCB324DB2}"/>
              </a:ext>
            </a:extLst>
          </p:cNvPr>
          <p:cNvSpPr>
            <a:spLocks noGrp="1"/>
          </p:cNvSpPr>
          <p:nvPr>
            <p:ph sz="quarter" idx="11" hasCustomPrompt="1"/>
          </p:nvPr>
        </p:nvSpPr>
        <p:spPr>
          <a:xfrm>
            <a:off x="7064787" y="1809750"/>
            <a:ext cx="6453188" cy="4555093"/>
          </a:xfrm>
        </p:spPr>
        <p:txBody>
          <a:bodyPr/>
          <a:lstStyle>
            <a:lvl1pPr>
              <a:spcBef>
                <a:spcPts val="2400"/>
              </a:spcBef>
              <a:defRPr sz="2000">
                <a:latin typeface="Lucida Console" panose="020B0609040504020204" pitchFamily="49" charset="0"/>
              </a:defRPr>
            </a:lvl1pPr>
            <a:lvl2pPr>
              <a:defRPr>
                <a:latin typeface="Lucida Console" panose="020B0609040504020204" pitchFamily="49" charset="0"/>
              </a:defRPr>
            </a:lvl2pPr>
            <a:lvl3pPr>
              <a:defRPr>
                <a:latin typeface="Lucida Console" panose="020B0609040504020204" pitchFamily="49" charset="0"/>
              </a:defRPr>
            </a:lvl3pPr>
            <a:lvl4pPr>
              <a:defRPr>
                <a:latin typeface="Lucida Console" panose="020B0609040504020204" pitchFamily="49" charset="0"/>
              </a:defRPr>
            </a:lvl4pPr>
            <a:lvl5pPr>
              <a:defRPr>
                <a:latin typeface="Lucida Console" panose="020B0609040504020204" pitchFamily="49" charset="0"/>
              </a:defRPr>
            </a:lvl5pPr>
          </a:lstStyle>
          <a:p>
            <a:pPr lvl="0"/>
            <a:r>
              <a:rPr lang="en-US" dirty="0"/>
              <a:t>Edit var pd = require('pretty-data').pd;</a:t>
            </a:r>
          </a:p>
          <a:p>
            <a:pPr lvl="0"/>
            <a:r>
              <a:rPr lang="en-US" dirty="0"/>
              <a:t>var </a:t>
            </a:r>
            <a:r>
              <a:rPr lang="en-US" dirty="0" err="1"/>
              <a:t>xml_pp</a:t>
            </a:r>
            <a:r>
              <a:rPr lang="en-US" dirty="0"/>
              <a:t> = pd.xml(data);</a:t>
            </a:r>
          </a:p>
          <a:p>
            <a:pPr lvl="0"/>
            <a:r>
              <a:rPr lang="en-US" dirty="0"/>
              <a:t>var </a:t>
            </a:r>
            <a:r>
              <a:rPr lang="en-US" dirty="0" err="1"/>
              <a:t>xml_min</a:t>
            </a:r>
            <a:r>
              <a:rPr lang="en-US" dirty="0"/>
              <a:t> = </a:t>
            </a:r>
            <a:r>
              <a:rPr lang="en-US" dirty="0" err="1"/>
              <a:t>pd.xmlmin</a:t>
            </a:r>
            <a:r>
              <a:rPr lang="en-US" dirty="0"/>
              <a:t>(data [,true]);</a:t>
            </a:r>
          </a:p>
          <a:p>
            <a:pPr lvl="0"/>
            <a:r>
              <a:rPr lang="en-US" dirty="0"/>
              <a:t>var </a:t>
            </a:r>
            <a:r>
              <a:rPr lang="en-US" dirty="0" err="1"/>
              <a:t>json_pp</a:t>
            </a:r>
            <a:r>
              <a:rPr lang="en-US" dirty="0"/>
              <a:t> = </a:t>
            </a:r>
            <a:r>
              <a:rPr lang="en-US" dirty="0" err="1"/>
              <a:t>pd.json</a:t>
            </a:r>
            <a:r>
              <a:rPr lang="en-US" dirty="0"/>
              <a:t>(data);</a:t>
            </a:r>
          </a:p>
          <a:p>
            <a:pPr lvl="0"/>
            <a:r>
              <a:rPr lang="en-US" dirty="0"/>
              <a:t>var </a:t>
            </a:r>
            <a:r>
              <a:rPr lang="en-US" dirty="0" err="1"/>
              <a:t>json_min</a:t>
            </a:r>
            <a:r>
              <a:rPr lang="en-US" dirty="0"/>
              <a:t> = </a:t>
            </a:r>
            <a:r>
              <a:rPr lang="en-US" dirty="0" err="1"/>
              <a:t>pd.jsonmin</a:t>
            </a:r>
            <a:r>
              <a:rPr lang="en-US" dirty="0"/>
              <a:t>(data);</a:t>
            </a:r>
          </a:p>
          <a:p>
            <a:pPr lvl="0"/>
            <a:r>
              <a:rPr lang="en-US" dirty="0"/>
              <a:t>var </a:t>
            </a:r>
            <a:r>
              <a:rPr lang="en-US" dirty="0" err="1"/>
              <a:t>css_pp</a:t>
            </a:r>
            <a:r>
              <a:rPr lang="en-US" dirty="0"/>
              <a:t> = pd.css(data);</a:t>
            </a:r>
          </a:p>
          <a:p>
            <a:pPr lvl="0"/>
            <a:r>
              <a:rPr lang="en-US" dirty="0"/>
              <a:t>var </a:t>
            </a:r>
            <a:r>
              <a:rPr lang="en-US" dirty="0" err="1"/>
              <a:t>css_min</a:t>
            </a:r>
            <a:r>
              <a:rPr lang="en-US" dirty="0"/>
              <a:t> = </a:t>
            </a:r>
            <a:r>
              <a:rPr lang="en-US" dirty="0" err="1"/>
              <a:t>pd.cssmin</a:t>
            </a:r>
            <a:r>
              <a:rPr lang="en-US" dirty="0"/>
              <a:t>(data [, true]);</a:t>
            </a:r>
          </a:p>
          <a:p>
            <a:pPr lvl="0"/>
            <a:r>
              <a:rPr lang="en-US" dirty="0"/>
              <a:t>var </a:t>
            </a:r>
            <a:r>
              <a:rPr lang="en-US" dirty="0" err="1"/>
              <a:t>sql_pp</a:t>
            </a:r>
            <a:r>
              <a:rPr lang="en-US" dirty="0"/>
              <a:t> = </a:t>
            </a:r>
            <a:r>
              <a:rPr lang="en-US" dirty="0" err="1"/>
              <a:t>pd.sql</a:t>
            </a:r>
            <a:r>
              <a:rPr lang="en-US" dirty="0"/>
              <a:t>(data);</a:t>
            </a:r>
          </a:p>
        </p:txBody>
      </p:sp>
      <p:sp>
        <p:nvSpPr>
          <p:cNvPr id="15" name="TextBox 3">
            <a:extLst>
              <a:ext uri="{FF2B5EF4-FFF2-40B4-BE49-F238E27FC236}">
                <a16:creationId xmlns:a16="http://schemas.microsoft.com/office/drawing/2014/main" id="{F225BAA7-CE09-40D4-9109-8D9045AF7F93}"/>
              </a:ext>
            </a:extLst>
          </p:cNvPr>
          <p:cNvSpPr txBox="1">
            <a:spLocks noChangeArrowheads="1"/>
          </p:cNvSpPr>
          <p:nvPr userDrawn="1"/>
        </p:nvSpPr>
        <p:spPr bwMode="auto">
          <a:xfrm>
            <a:off x="5334001" y="7528730"/>
            <a:ext cx="3962400"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900" b="0" i="0" dirty="0">
                <a:solidFill>
                  <a:schemeClr val="tx1"/>
                </a:solidFill>
                <a:latin typeface="Amazon Ember" charset="0"/>
                <a:ea typeface="Amazon Ember" charset="0"/>
                <a:cs typeface="Amazon Ember" charset="0"/>
              </a:rPr>
              <a:t>© 2018, Amazon Web Services, Inc. or its affiliates. All rights reserved.</a:t>
            </a:r>
          </a:p>
        </p:txBody>
      </p:sp>
      <p:pic>
        <p:nvPicPr>
          <p:cNvPr id="13" name="Picture 12">
            <a:extLst>
              <a:ext uri="{FF2B5EF4-FFF2-40B4-BE49-F238E27FC236}">
                <a16:creationId xmlns:a16="http://schemas.microsoft.com/office/drawing/2014/main" id="{D4C12E46-82F8-43B9-B202-0ACFBA0C2C3C}"/>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3336261" y="7435780"/>
            <a:ext cx="774273" cy="462898"/>
          </a:xfrm>
          <a:prstGeom prst="rect">
            <a:avLst/>
          </a:prstGeom>
        </p:spPr>
      </p:pic>
    </p:spTree>
    <p:extLst>
      <p:ext uri="{BB962C8B-B14F-4D97-AF65-F5344CB8AC3E}">
        <p14:creationId xmlns:p14="http://schemas.microsoft.com/office/powerpoint/2010/main" val="19941296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Quote_1">
    <p:bg>
      <p:bgRef idx="1001">
        <a:schemeClr val="bg1"/>
      </p:bgRef>
    </p:bg>
    <p:spTree>
      <p:nvGrpSpPr>
        <p:cNvPr id="1" name=""/>
        <p:cNvGrpSpPr/>
        <p:nvPr/>
      </p:nvGrpSpPr>
      <p:grpSpPr>
        <a:xfrm>
          <a:off x="0" y="0"/>
          <a:ext cx="0" cy="0"/>
          <a:chOff x="0" y="0"/>
          <a:chExt cx="0" cy="0"/>
        </a:xfrm>
      </p:grpSpPr>
      <p:sp>
        <p:nvSpPr>
          <p:cNvPr id="5" name="Title 4"/>
          <p:cNvSpPr>
            <a:spLocks noGrp="1"/>
          </p:cNvSpPr>
          <p:nvPr>
            <p:ph type="title" hasCustomPrompt="1"/>
          </p:nvPr>
        </p:nvSpPr>
        <p:spPr bwMode="white">
          <a:xfrm>
            <a:off x="323850" y="2225993"/>
            <a:ext cx="12910746" cy="2692450"/>
          </a:xfrm>
        </p:spPr>
        <p:txBody>
          <a:bodyPr lIns="182880"/>
          <a:lstStyle>
            <a:lvl1pPr marL="171450" indent="-171450" algn="l">
              <a:defRPr sz="6000">
                <a:solidFill>
                  <a:schemeClr val="tx1"/>
                </a:solidFill>
              </a:defRPr>
            </a:lvl1pPr>
          </a:lstStyle>
          <a:p>
            <a:r>
              <a:rPr lang="en-US" dirty="0"/>
              <a:t>“Lorem ipsum dolor sit amet, consectetuer adipiscing </a:t>
            </a:r>
            <a:r>
              <a:rPr lang="en-US" dirty="0" err="1"/>
              <a:t>elit</a:t>
            </a:r>
            <a:r>
              <a:rPr lang="en-US" dirty="0"/>
              <a:t>. Maecenas </a:t>
            </a:r>
            <a:r>
              <a:rPr lang="en-US" dirty="0" err="1"/>
              <a:t>porttitor</a:t>
            </a:r>
            <a:r>
              <a:rPr lang="en-US" dirty="0"/>
              <a:t> congue </a:t>
            </a:r>
            <a:r>
              <a:rPr lang="en-US" dirty="0" err="1"/>
              <a:t>massa</a:t>
            </a:r>
            <a:r>
              <a:rPr lang="en-US" dirty="0"/>
              <a:t>.” </a:t>
            </a:r>
          </a:p>
        </p:txBody>
      </p:sp>
      <p:sp>
        <p:nvSpPr>
          <p:cNvPr id="7" name="Text Placeholder 6"/>
          <p:cNvSpPr>
            <a:spLocks noGrp="1"/>
          </p:cNvSpPr>
          <p:nvPr>
            <p:ph type="body" sz="quarter" idx="10" hasCustomPrompt="1"/>
          </p:nvPr>
        </p:nvSpPr>
        <p:spPr bwMode="white">
          <a:xfrm>
            <a:off x="6233160" y="5454968"/>
            <a:ext cx="7001828" cy="572464"/>
          </a:xfrm>
        </p:spPr>
        <p:txBody>
          <a:bodyPr lIns="182880"/>
          <a:lstStyle>
            <a:lvl1pPr marL="228600" indent="0" algn="r">
              <a:buNone/>
              <a:defRPr sz="2800" b="1">
                <a:solidFill>
                  <a:schemeClr val="tx1"/>
                </a:solidFill>
                <a:latin typeface="+mn-lt"/>
              </a:defRPr>
            </a:lvl1pPr>
            <a:lvl2pPr marL="403388" indent="0">
              <a:buNone/>
              <a:defRPr>
                <a:gradFill>
                  <a:gsLst>
                    <a:gs pos="1250">
                      <a:schemeClr val="bg1"/>
                    </a:gs>
                    <a:gs pos="100000">
                      <a:schemeClr val="bg1"/>
                    </a:gs>
                  </a:gsLst>
                  <a:lin ang="5400000" scaled="0"/>
                </a:gradFill>
              </a:defRPr>
            </a:lvl2pPr>
            <a:lvl3pPr marL="672313" indent="0">
              <a:buNone/>
              <a:defRPr>
                <a:gradFill>
                  <a:gsLst>
                    <a:gs pos="1250">
                      <a:schemeClr val="bg1"/>
                    </a:gs>
                    <a:gs pos="100000">
                      <a:schemeClr val="bg1"/>
                    </a:gs>
                  </a:gsLst>
                  <a:lin ang="5400000" scaled="0"/>
                </a:gradFill>
              </a:defRPr>
            </a:lvl3pPr>
            <a:lvl4pPr marL="941238" indent="0">
              <a:buNone/>
              <a:defRPr>
                <a:gradFill>
                  <a:gsLst>
                    <a:gs pos="1250">
                      <a:schemeClr val="bg1"/>
                    </a:gs>
                    <a:gs pos="100000">
                      <a:schemeClr val="bg1"/>
                    </a:gs>
                  </a:gsLst>
                  <a:lin ang="5400000" scaled="0"/>
                </a:gradFill>
              </a:defRPr>
            </a:lvl4pPr>
            <a:lvl5pPr marL="1210163" indent="0">
              <a:buNone/>
              <a:defRPr>
                <a:gradFill>
                  <a:gsLst>
                    <a:gs pos="1250">
                      <a:schemeClr val="bg1"/>
                    </a:gs>
                    <a:gs pos="100000">
                      <a:schemeClr val="bg1"/>
                    </a:gs>
                  </a:gsLst>
                  <a:lin ang="5400000" scaled="0"/>
                </a:gradFill>
              </a:defRPr>
            </a:lvl5pPr>
          </a:lstStyle>
          <a:p>
            <a:pPr lvl="0"/>
            <a:r>
              <a:rPr lang="en-US" dirty="0"/>
              <a:t>Click to edit Master text styles</a:t>
            </a:r>
          </a:p>
        </p:txBody>
      </p:sp>
    </p:spTree>
    <p:extLst>
      <p:ext uri="{BB962C8B-B14F-4D97-AF65-F5344CB8AC3E}">
        <p14:creationId xmlns:p14="http://schemas.microsoft.com/office/powerpoint/2010/main" val="33836270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_OneSpeaker">
    <p:spTree>
      <p:nvGrpSpPr>
        <p:cNvPr id="1" name=""/>
        <p:cNvGrpSpPr/>
        <p:nvPr/>
      </p:nvGrpSpPr>
      <p:grpSpPr>
        <a:xfrm>
          <a:off x="0" y="0"/>
          <a:ext cx="0" cy="0"/>
          <a:chOff x="0" y="0"/>
          <a:chExt cx="0" cy="0"/>
        </a:xfrm>
      </p:grpSpPr>
      <p:sp>
        <p:nvSpPr>
          <p:cNvPr id="9" name="Title 1"/>
          <p:cNvSpPr>
            <a:spLocks noGrp="1"/>
          </p:cNvSpPr>
          <p:nvPr>
            <p:ph type="title" hasCustomPrompt="1"/>
          </p:nvPr>
        </p:nvSpPr>
        <p:spPr bwMode="white">
          <a:xfrm>
            <a:off x="323088" y="2330011"/>
            <a:ext cx="10462197" cy="1850571"/>
          </a:xfrm>
          <a:noFill/>
        </p:spPr>
        <p:txBody>
          <a:bodyPr lIns="182880" tIns="146304" rIns="182880" bIns="146304" anchor="t" anchorCtr="0"/>
          <a:lstStyle>
            <a:lvl1pPr>
              <a:defRPr sz="5400" spc="-118" baseline="0">
                <a:solidFill>
                  <a:schemeClr val="tx1"/>
                </a:solidFill>
              </a:defRPr>
            </a:lvl1pPr>
          </a:lstStyle>
          <a:p>
            <a:r>
              <a:rPr lang="en-US" dirty="0"/>
              <a:t>Presentation Title here</a:t>
            </a:r>
          </a:p>
        </p:txBody>
      </p:sp>
      <p:sp>
        <p:nvSpPr>
          <p:cNvPr id="3" name="Text Placeholder 2"/>
          <p:cNvSpPr>
            <a:spLocks noGrp="1"/>
          </p:cNvSpPr>
          <p:nvPr>
            <p:ph type="body" sz="quarter" idx="14" hasCustomPrompt="1"/>
          </p:nvPr>
        </p:nvSpPr>
        <p:spPr bwMode="white">
          <a:xfrm>
            <a:off x="323850" y="4652963"/>
            <a:ext cx="10458448" cy="1665514"/>
          </a:xfrm>
        </p:spPr>
        <p:txBody>
          <a:bodyPr lIns="182880" tIns="146304" rIns="182880" bIns="146304">
            <a:noAutofit/>
          </a:bodyPr>
          <a:lstStyle>
            <a:lvl1pPr marL="0" indent="0">
              <a:spcBef>
                <a:spcPts val="0"/>
              </a:spcBef>
              <a:buNone/>
              <a:defRPr lang="en-US" sz="2400" b="0" kern="1200" spc="0" baseline="0" dirty="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marL="0" marR="0" lvl="0" indent="0" algn="l" defTabSz="1097278" rtl="0" eaLnBrk="1" fontAlgn="auto" latinLnBrk="0" hangingPunct="1">
              <a:lnSpc>
                <a:spcPct val="90000"/>
              </a:lnSpc>
              <a:spcBef>
                <a:spcPct val="20000"/>
              </a:spcBef>
              <a:spcAft>
                <a:spcPts val="0"/>
              </a:spcAft>
              <a:buClrTx/>
              <a:buSzPct val="90000"/>
              <a:buFont typeface="Arial" pitchFamily="34" charset="0"/>
              <a:buNone/>
              <a:tabLst/>
            </a:pPr>
            <a:r>
              <a:rPr lang="en-US" dirty="0"/>
              <a:t>Speaker Name</a:t>
            </a:r>
          </a:p>
          <a:p>
            <a:pPr marL="0" marR="0" lvl="0" indent="0" algn="l" defTabSz="1097278" rtl="0" eaLnBrk="1" fontAlgn="auto" latinLnBrk="0" hangingPunct="1">
              <a:lnSpc>
                <a:spcPct val="90000"/>
              </a:lnSpc>
              <a:spcBef>
                <a:spcPct val="20000"/>
              </a:spcBef>
              <a:spcAft>
                <a:spcPts val="0"/>
              </a:spcAft>
              <a:buClrTx/>
              <a:buSzPct val="90000"/>
              <a:buFont typeface="Arial" pitchFamily="34" charset="0"/>
              <a:buNone/>
              <a:tabLst/>
            </a:pPr>
            <a:r>
              <a:rPr lang="en-US" dirty="0"/>
              <a:t>Job Title</a:t>
            </a:r>
          </a:p>
          <a:p>
            <a:pPr marL="0" marR="0" lvl="0" indent="0" algn="l" defTabSz="1097278" rtl="0" eaLnBrk="1" fontAlgn="auto" latinLnBrk="0" hangingPunct="1">
              <a:lnSpc>
                <a:spcPct val="90000"/>
              </a:lnSpc>
              <a:spcBef>
                <a:spcPct val="20000"/>
              </a:spcBef>
              <a:spcAft>
                <a:spcPts val="0"/>
              </a:spcAft>
              <a:buClrTx/>
              <a:buSzPct val="90000"/>
              <a:buFont typeface="Arial" pitchFamily="34" charset="0"/>
              <a:buNone/>
              <a:tabLst/>
            </a:pPr>
            <a:r>
              <a:rPr lang="en-US" dirty="0"/>
              <a:t>Company/Org Name</a:t>
            </a:r>
          </a:p>
        </p:txBody>
      </p:sp>
      <p:sp>
        <p:nvSpPr>
          <p:cNvPr id="4" name="Text Placeholder 3"/>
          <p:cNvSpPr>
            <a:spLocks noGrp="1"/>
          </p:cNvSpPr>
          <p:nvPr>
            <p:ph type="body" sz="quarter" idx="15" hasCustomPrompt="1"/>
          </p:nvPr>
        </p:nvSpPr>
        <p:spPr bwMode="white">
          <a:xfrm>
            <a:off x="323087" y="1471315"/>
            <a:ext cx="10462197" cy="572464"/>
          </a:xfrm>
        </p:spPr>
        <p:txBody>
          <a:bodyPr vert="horz" wrap="square" lIns="182880" tIns="146304" rIns="182880" bIns="146304" rtlCol="0">
            <a:spAutoFit/>
          </a:bodyPr>
          <a:lstStyle>
            <a:lvl1pPr>
              <a:defRPr lang="en-US" sz="2000" spc="600" baseline="0" dirty="0">
                <a:solidFill>
                  <a:schemeClr val="tx1"/>
                </a:solidFill>
              </a:defRPr>
            </a:lvl1pPr>
          </a:lstStyle>
          <a:p>
            <a:pPr marL="0" lvl="0" indent="0">
              <a:buNone/>
            </a:pPr>
            <a:r>
              <a:rPr lang="en-US" dirty="0" err="1"/>
              <a:t>SessionID</a:t>
            </a:r>
            <a:endParaRPr lang="en-US" dirty="0"/>
          </a:p>
        </p:txBody>
      </p:sp>
      <p:pic>
        <p:nvPicPr>
          <p:cNvPr id="15" name="Graphic 14">
            <a:extLst>
              <a:ext uri="{FF2B5EF4-FFF2-40B4-BE49-F238E27FC236}">
                <a16:creationId xmlns:a16="http://schemas.microsoft.com/office/drawing/2014/main" id="{7EC6862C-8F56-4D12-83C8-F11D2E35989E}"/>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xmlns="" r:embed="rId3"/>
              </a:ext>
            </a:extLst>
          </a:blip>
          <a:stretch>
            <a:fillRect/>
          </a:stretch>
        </p:blipFill>
        <p:spPr>
          <a:xfrm>
            <a:off x="548569" y="7406123"/>
            <a:ext cx="1075500" cy="245214"/>
          </a:xfrm>
          <a:prstGeom prst="rect">
            <a:avLst/>
          </a:prstGeom>
        </p:spPr>
      </p:pic>
      <p:sp>
        <p:nvSpPr>
          <p:cNvPr id="16" name="TextBox 3">
            <a:extLst>
              <a:ext uri="{FF2B5EF4-FFF2-40B4-BE49-F238E27FC236}">
                <a16:creationId xmlns:a16="http://schemas.microsoft.com/office/drawing/2014/main" id="{1FFAA4BC-39DA-4BA4-A008-EDCAFDC3CD19}"/>
              </a:ext>
            </a:extLst>
          </p:cNvPr>
          <p:cNvSpPr txBox="1">
            <a:spLocks noChangeArrowheads="1"/>
          </p:cNvSpPr>
          <p:nvPr userDrawn="1"/>
        </p:nvSpPr>
        <p:spPr bwMode="white">
          <a:xfrm>
            <a:off x="5334001" y="7528730"/>
            <a:ext cx="3962400"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900" b="0" i="0" dirty="0">
                <a:solidFill>
                  <a:schemeClr val="tx1"/>
                </a:solidFill>
                <a:latin typeface="Amazon Ember" charset="0"/>
                <a:ea typeface="Amazon Ember" charset="0"/>
                <a:cs typeface="Amazon Ember" charset="0"/>
              </a:rPr>
              <a:t>© 2018, Amazon Web Services, Inc. or its affiliates. All rights reserved.</a:t>
            </a:r>
          </a:p>
        </p:txBody>
      </p:sp>
      <p:pic>
        <p:nvPicPr>
          <p:cNvPr id="12" name="Picture 11">
            <a:extLst>
              <a:ext uri="{FF2B5EF4-FFF2-40B4-BE49-F238E27FC236}">
                <a16:creationId xmlns:a16="http://schemas.microsoft.com/office/drawing/2014/main" id="{F8660CFB-B237-4314-8C07-652E59D1DD69}"/>
              </a:ext>
            </a:extLst>
          </p:cNvPr>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3336261" y="7435780"/>
            <a:ext cx="774273" cy="462898"/>
          </a:xfrm>
          <a:prstGeom prst="rect">
            <a:avLst/>
          </a:prstGeom>
        </p:spPr>
      </p:pic>
    </p:spTree>
    <p:extLst>
      <p:ext uri="{BB962C8B-B14F-4D97-AF65-F5344CB8AC3E}">
        <p14:creationId xmlns:p14="http://schemas.microsoft.com/office/powerpoint/2010/main" val="3462009482"/>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Thank_You">
    <p:spTree>
      <p:nvGrpSpPr>
        <p:cNvPr id="1" name=""/>
        <p:cNvGrpSpPr/>
        <p:nvPr/>
      </p:nvGrpSpPr>
      <p:grpSpPr>
        <a:xfrm>
          <a:off x="0" y="0"/>
          <a:ext cx="0" cy="0"/>
          <a:chOff x="0" y="0"/>
          <a:chExt cx="0" cy="0"/>
        </a:xfrm>
      </p:grpSpPr>
      <p:sp>
        <p:nvSpPr>
          <p:cNvPr id="9" name="Rectangle: Single Corner Rounded 8">
            <a:extLst>
              <a:ext uri="{FF2B5EF4-FFF2-40B4-BE49-F238E27FC236}">
                <a16:creationId xmlns:a16="http://schemas.microsoft.com/office/drawing/2014/main" id="{ED2025C5-771A-446C-A883-53DD533B711E}"/>
              </a:ext>
            </a:extLst>
          </p:cNvPr>
          <p:cNvSpPr/>
          <p:nvPr userDrawn="1"/>
        </p:nvSpPr>
        <p:spPr bwMode="auto">
          <a:xfrm flipH="1">
            <a:off x="10920329" y="6153374"/>
            <a:ext cx="3710070" cy="2076226"/>
          </a:xfrm>
          <a:prstGeom prst="round1Rect">
            <a:avLst>
              <a:gd name="adj" fmla="val 50000"/>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2">
            <a:extLst>
              <a:ext uri="{FF2B5EF4-FFF2-40B4-BE49-F238E27FC236}">
                <a16:creationId xmlns:a16="http://schemas.microsoft.com/office/drawing/2014/main" id="{267E3236-3BFA-49FE-817B-CDA727884803}"/>
              </a:ext>
            </a:extLst>
          </p:cNvPr>
          <p:cNvSpPr>
            <a:spLocks noGrp="1"/>
          </p:cNvSpPr>
          <p:nvPr>
            <p:ph type="body" sz="quarter" idx="14" hasCustomPrompt="1"/>
          </p:nvPr>
        </p:nvSpPr>
        <p:spPr bwMode="white">
          <a:xfrm>
            <a:off x="323850" y="4235192"/>
            <a:ext cx="6130439" cy="1665514"/>
          </a:xfrm>
        </p:spPr>
        <p:txBody>
          <a:bodyPr lIns="182880" tIns="146304" bIns="146304">
            <a:noAutofit/>
          </a:bodyPr>
          <a:lstStyle>
            <a:lvl1pPr marL="0" indent="0">
              <a:spcBef>
                <a:spcPts val="0"/>
              </a:spcBef>
              <a:buNone/>
              <a:defRPr lang="en-US" sz="2800" b="0" kern="1200" spc="0" baseline="0" dirty="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marL="0" marR="0" lvl="0" indent="0" algn="l" defTabSz="1097278" rtl="0" eaLnBrk="1" fontAlgn="auto" latinLnBrk="0" hangingPunct="1">
              <a:lnSpc>
                <a:spcPct val="90000"/>
              </a:lnSpc>
              <a:spcBef>
                <a:spcPct val="20000"/>
              </a:spcBef>
              <a:spcAft>
                <a:spcPts val="0"/>
              </a:spcAft>
              <a:buClrTx/>
              <a:buSzPct val="90000"/>
              <a:buFont typeface="Arial" pitchFamily="34" charset="0"/>
              <a:buNone/>
              <a:tabLst/>
            </a:pPr>
            <a:r>
              <a:rPr lang="en-US" dirty="0"/>
              <a:t>Speaker Name</a:t>
            </a:r>
          </a:p>
          <a:p>
            <a:pPr marL="0" marR="0" lvl="0" indent="0" algn="l" defTabSz="1097278" rtl="0" eaLnBrk="1" fontAlgn="auto" latinLnBrk="0" hangingPunct="1">
              <a:lnSpc>
                <a:spcPct val="90000"/>
              </a:lnSpc>
              <a:spcBef>
                <a:spcPct val="20000"/>
              </a:spcBef>
              <a:spcAft>
                <a:spcPts val="0"/>
              </a:spcAft>
              <a:buClrTx/>
              <a:buSzPct val="90000"/>
              <a:buFont typeface="Arial" pitchFamily="34" charset="0"/>
              <a:buNone/>
              <a:tabLst/>
            </a:pPr>
            <a:r>
              <a:rPr lang="en-US" dirty="0"/>
              <a:t>Contact information</a:t>
            </a:r>
          </a:p>
        </p:txBody>
      </p:sp>
      <p:sp>
        <p:nvSpPr>
          <p:cNvPr id="12" name="TextBox 11">
            <a:extLst>
              <a:ext uri="{FF2B5EF4-FFF2-40B4-BE49-F238E27FC236}">
                <a16:creationId xmlns:a16="http://schemas.microsoft.com/office/drawing/2014/main" id="{630B8BD6-A711-4A2B-B746-1B6F5FF44CFA}"/>
              </a:ext>
            </a:extLst>
          </p:cNvPr>
          <p:cNvSpPr txBox="1"/>
          <p:nvPr userDrawn="1"/>
        </p:nvSpPr>
        <p:spPr bwMode="white">
          <a:xfrm>
            <a:off x="323086" y="2209619"/>
            <a:ext cx="11975593" cy="1905181"/>
          </a:xfrm>
          <a:prstGeom prst="rect">
            <a:avLst/>
          </a:prstGeom>
          <a:noFill/>
        </p:spPr>
        <p:txBody>
          <a:bodyPr vert="horz" wrap="square" lIns="182880" tIns="91440" rIns="146304" bIns="91440" rtlCol="0" anchor="t" anchorCtr="0">
            <a:noAutofit/>
          </a:bodyPr>
          <a:lstStyle>
            <a:lvl1pPr defTabSz="1097278">
              <a:lnSpc>
                <a:spcPct val="90000"/>
              </a:lnSpc>
              <a:spcBef>
                <a:spcPct val="0"/>
              </a:spcBef>
              <a:buNone/>
              <a:defRPr lang="en-US" sz="6600" b="0" cap="none" spc="-118" baseline="0" dirty="0" smtClean="0">
                <a:ln w="3175">
                  <a:noFill/>
                </a:ln>
                <a:solidFill>
                  <a:schemeClr val="bg1"/>
                </a:solidFill>
                <a:effectLst/>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lvl="0"/>
            <a:r>
              <a:rPr lang="en-US" sz="11500" dirty="0">
                <a:solidFill>
                  <a:schemeClr val="tx1"/>
                </a:solidFill>
              </a:rPr>
              <a:t>Thank you!</a:t>
            </a:r>
          </a:p>
        </p:txBody>
      </p:sp>
      <p:sp>
        <p:nvSpPr>
          <p:cNvPr id="17" name="TextBox 3">
            <a:extLst>
              <a:ext uri="{FF2B5EF4-FFF2-40B4-BE49-F238E27FC236}">
                <a16:creationId xmlns:a16="http://schemas.microsoft.com/office/drawing/2014/main" id="{1F13F489-DE28-4015-B023-1FE3B08CBA8F}"/>
              </a:ext>
            </a:extLst>
          </p:cNvPr>
          <p:cNvSpPr txBox="1">
            <a:spLocks noChangeArrowheads="1"/>
          </p:cNvSpPr>
          <p:nvPr userDrawn="1"/>
        </p:nvSpPr>
        <p:spPr bwMode="white">
          <a:xfrm>
            <a:off x="5334001" y="7528730"/>
            <a:ext cx="3962400"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900" b="0" i="0" dirty="0">
                <a:solidFill>
                  <a:schemeClr val="tx1"/>
                </a:solidFill>
                <a:latin typeface="Amazon Ember" charset="0"/>
                <a:ea typeface="Amazon Ember" charset="0"/>
                <a:cs typeface="Amazon Ember" charset="0"/>
              </a:rPr>
              <a:t>© 2018, Amazon Web Services, Inc. or its affiliates. All rights reserved.</a:t>
            </a:r>
          </a:p>
        </p:txBody>
      </p:sp>
      <p:pic>
        <p:nvPicPr>
          <p:cNvPr id="15" name="Picture 14">
            <a:extLst>
              <a:ext uri="{FF2B5EF4-FFF2-40B4-BE49-F238E27FC236}">
                <a16:creationId xmlns:a16="http://schemas.microsoft.com/office/drawing/2014/main" id="{071C90DF-6F04-46B6-AA74-3B7E21AB687B}"/>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3336261" y="7435780"/>
            <a:ext cx="774273" cy="462898"/>
          </a:xfrm>
          <a:prstGeom prst="rect">
            <a:avLst/>
          </a:prstGeom>
        </p:spPr>
      </p:pic>
    </p:spTree>
    <p:extLst>
      <p:ext uri="{BB962C8B-B14F-4D97-AF65-F5344CB8AC3E}">
        <p14:creationId xmlns:p14="http://schemas.microsoft.com/office/powerpoint/2010/main" val="1947331838"/>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Survey_Reminder">
    <p:bg>
      <p:bgRef idx="1001">
        <a:schemeClr val="bg2"/>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9E7A1BE-6151-4169-BEAD-480D261196E1}"/>
              </a:ext>
            </a:extLst>
          </p:cNvPr>
          <p:cNvPicPr>
            <a:picLocks noChangeAspect="1"/>
          </p:cNvPicPr>
          <p:nvPr userDrawn="1"/>
        </p:nvPicPr>
        <p:blipFill>
          <a:blip r:embed="rId2"/>
          <a:stretch>
            <a:fillRect/>
          </a:stretch>
        </p:blipFill>
        <p:spPr>
          <a:xfrm>
            <a:off x="0" y="3426"/>
            <a:ext cx="14630400" cy="8222747"/>
          </a:xfrm>
          <a:prstGeom prst="rect">
            <a:avLst/>
          </a:prstGeom>
        </p:spPr>
      </p:pic>
      <p:sp>
        <p:nvSpPr>
          <p:cNvPr id="21" name="TextBox 20">
            <a:extLst>
              <a:ext uri="{FF2B5EF4-FFF2-40B4-BE49-F238E27FC236}">
                <a16:creationId xmlns:a16="http://schemas.microsoft.com/office/drawing/2014/main" id="{A914D48E-3390-4A56-8305-7CE447E7ECA2}"/>
              </a:ext>
            </a:extLst>
          </p:cNvPr>
          <p:cNvSpPr txBox="1"/>
          <p:nvPr userDrawn="1"/>
        </p:nvSpPr>
        <p:spPr bwMode="white">
          <a:xfrm>
            <a:off x="2814726" y="3928082"/>
            <a:ext cx="9000949" cy="1791260"/>
          </a:xfrm>
          <a:prstGeom prst="rect">
            <a:avLst/>
          </a:prstGeom>
          <a:noFill/>
        </p:spPr>
        <p:txBody>
          <a:bodyPr wrap="square" lIns="182880" tIns="146304" rIns="182880" bIns="146304" rtlCol="0">
            <a:spAutoFit/>
          </a:bodyPr>
          <a:lstStyle/>
          <a:p>
            <a:pPr algn="ctr">
              <a:lnSpc>
                <a:spcPct val="90000"/>
              </a:lnSpc>
              <a:spcAft>
                <a:spcPts val="1800"/>
              </a:spcAft>
            </a:pPr>
            <a:r>
              <a:rPr lang="en-US" sz="5400" dirty="0">
                <a:gradFill>
                  <a:gsLst>
                    <a:gs pos="2917">
                      <a:schemeClr val="tx1"/>
                    </a:gs>
                    <a:gs pos="30000">
                      <a:schemeClr val="tx1"/>
                    </a:gs>
                  </a:gsLst>
                  <a:lin ang="5400000" scaled="0"/>
                </a:gradFill>
                <a:latin typeface="+mj-lt"/>
              </a:rPr>
              <a:t>Please complete the session survey in the mobile app.</a:t>
            </a:r>
          </a:p>
        </p:txBody>
      </p:sp>
      <p:sp>
        <p:nvSpPr>
          <p:cNvPr id="22" name="Oval 21">
            <a:extLst>
              <a:ext uri="{FF2B5EF4-FFF2-40B4-BE49-F238E27FC236}">
                <a16:creationId xmlns:a16="http://schemas.microsoft.com/office/drawing/2014/main" id="{3878A35A-F2E6-4A78-9F3F-92AA8F84B9B9}"/>
              </a:ext>
            </a:extLst>
          </p:cNvPr>
          <p:cNvSpPr/>
          <p:nvPr userDrawn="1"/>
        </p:nvSpPr>
        <p:spPr bwMode="auto">
          <a:xfrm>
            <a:off x="6370320" y="1445839"/>
            <a:ext cx="1889760" cy="188976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365760"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1500" b="1" dirty="0">
                <a:gradFill>
                  <a:gsLst>
                    <a:gs pos="0">
                      <a:srgbClr val="FFFFFF"/>
                    </a:gs>
                    <a:gs pos="100000">
                      <a:srgbClr val="FFFFFF"/>
                    </a:gs>
                  </a:gsLst>
                  <a:lin ang="5400000" scaled="0"/>
                </a:gradFill>
                <a:ea typeface="Segoe UI" pitchFamily="34" charset="0"/>
                <a:cs typeface="Segoe UI" pitchFamily="34" charset="0"/>
              </a:rPr>
              <a:t>!</a:t>
            </a:r>
          </a:p>
        </p:txBody>
      </p:sp>
      <p:grpSp>
        <p:nvGrpSpPr>
          <p:cNvPr id="11" name="Group 10">
            <a:extLst>
              <a:ext uri="{FF2B5EF4-FFF2-40B4-BE49-F238E27FC236}">
                <a16:creationId xmlns:a16="http://schemas.microsoft.com/office/drawing/2014/main" id="{FB971DF8-4270-4C84-AF76-350B4ED0B6AB}"/>
              </a:ext>
            </a:extLst>
          </p:cNvPr>
          <p:cNvGrpSpPr/>
          <p:nvPr userDrawn="1"/>
        </p:nvGrpSpPr>
        <p:grpSpPr>
          <a:xfrm>
            <a:off x="548569" y="7406123"/>
            <a:ext cx="8747832" cy="261106"/>
            <a:chOff x="548569" y="7406123"/>
            <a:chExt cx="8747832" cy="261106"/>
          </a:xfrm>
        </p:grpSpPr>
        <p:pic>
          <p:nvPicPr>
            <p:cNvPr id="19" name="Graphic 18">
              <a:extLst>
                <a:ext uri="{FF2B5EF4-FFF2-40B4-BE49-F238E27FC236}">
                  <a16:creationId xmlns:a16="http://schemas.microsoft.com/office/drawing/2014/main" id="{4170C957-BF06-41CE-A0DC-1F76346D8EEA}"/>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xmlns="" r:embed="rId4"/>
                </a:ext>
              </a:extLst>
            </a:blip>
            <a:stretch>
              <a:fillRect/>
            </a:stretch>
          </p:blipFill>
          <p:spPr>
            <a:xfrm>
              <a:off x="548569" y="7406123"/>
              <a:ext cx="1075500" cy="245214"/>
            </a:xfrm>
            <a:prstGeom prst="rect">
              <a:avLst/>
            </a:prstGeom>
          </p:spPr>
        </p:pic>
        <p:sp>
          <p:nvSpPr>
            <p:cNvPr id="20" name="TextBox 3">
              <a:extLst>
                <a:ext uri="{FF2B5EF4-FFF2-40B4-BE49-F238E27FC236}">
                  <a16:creationId xmlns:a16="http://schemas.microsoft.com/office/drawing/2014/main" id="{EE91716F-2F0B-4C2C-B992-A1ED04DC5459}"/>
                </a:ext>
              </a:extLst>
            </p:cNvPr>
            <p:cNvSpPr txBox="1">
              <a:spLocks noChangeArrowheads="1"/>
            </p:cNvSpPr>
            <p:nvPr userDrawn="1"/>
          </p:nvSpPr>
          <p:spPr bwMode="auto">
            <a:xfrm>
              <a:off x="5334001" y="7528730"/>
              <a:ext cx="3962400"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900" b="0" i="0" dirty="0">
                  <a:solidFill>
                    <a:schemeClr val="tx1"/>
                  </a:solidFill>
                  <a:latin typeface="Amazon Ember" charset="0"/>
                  <a:ea typeface="Amazon Ember" charset="0"/>
                  <a:cs typeface="Amazon Ember" charset="0"/>
                </a:rPr>
                <a:t>© 2018, Amazon Web Services, Inc. or its affiliates. All rights reserved.</a:t>
              </a:r>
            </a:p>
          </p:txBody>
        </p:sp>
      </p:grpSp>
      <p:pic>
        <p:nvPicPr>
          <p:cNvPr id="13" name="Picture 12">
            <a:extLst>
              <a:ext uri="{FF2B5EF4-FFF2-40B4-BE49-F238E27FC236}">
                <a16:creationId xmlns:a16="http://schemas.microsoft.com/office/drawing/2014/main" id="{B482E19C-1EF8-47E5-889E-5AE7A602EA7F}"/>
              </a:ext>
            </a:extLst>
          </p:cNvPr>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3336261" y="7435780"/>
            <a:ext cx="774273" cy="462898"/>
          </a:xfrm>
          <a:prstGeom prst="rect">
            <a:avLst/>
          </a:prstGeom>
        </p:spPr>
      </p:pic>
    </p:spTree>
    <p:extLst>
      <p:ext uri="{BB962C8B-B14F-4D97-AF65-F5344CB8AC3E}">
        <p14:creationId xmlns:p14="http://schemas.microsoft.com/office/powerpoint/2010/main" val="15885897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Blank_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3480206592"/>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3AD0D3-DE5F-B947-A217-2023E1DB2E4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250CD98-8005-9647-9E5D-09052C11F868}"/>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9648DB8-E62D-944C-93DD-63296D1A48B9}"/>
              </a:ext>
            </a:extLst>
          </p:cNvPr>
          <p:cNvSpPr>
            <a:spLocks noGrp="1"/>
          </p:cNvSpPr>
          <p:nvPr>
            <p:ph type="dt" sz="half" idx="10"/>
          </p:nvPr>
        </p:nvSpPr>
        <p:spPr/>
        <p:txBody>
          <a:bodyPr/>
          <a:lstStyle/>
          <a:p>
            <a:fld id="{04816DA0-61AA-6B47-8EF0-36A622D01968}" type="datetimeFigureOut">
              <a:rPr lang="en-US" smtClean="0"/>
              <a:t>3/19/2019</a:t>
            </a:fld>
            <a:endParaRPr lang="en-US" dirty="0"/>
          </a:p>
        </p:txBody>
      </p:sp>
      <p:sp>
        <p:nvSpPr>
          <p:cNvPr id="5" name="Footer Placeholder 4">
            <a:extLst>
              <a:ext uri="{FF2B5EF4-FFF2-40B4-BE49-F238E27FC236}">
                <a16:creationId xmlns:a16="http://schemas.microsoft.com/office/drawing/2014/main" id="{A611DE6E-3D0F-8F4A-B96C-F3296EB2D8A0}"/>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D64D58F9-0509-D642-B559-3E58CA49E5AA}"/>
              </a:ext>
            </a:extLst>
          </p:cNvPr>
          <p:cNvSpPr>
            <a:spLocks noGrp="1"/>
          </p:cNvSpPr>
          <p:nvPr>
            <p:ph type="sldNum" sz="quarter" idx="12"/>
          </p:nvPr>
        </p:nvSpPr>
        <p:spPr/>
        <p:txBody>
          <a:bodyPr/>
          <a:lstStyle/>
          <a:p>
            <a:fld id="{BD20C6DA-8FF2-6440-BDE4-65EC6D05E2EA}" type="slidenum">
              <a:rPr lang="en-US" smtClean="0"/>
              <a:t>‹#›</a:t>
            </a:fld>
            <a:endParaRPr lang="en-US" dirty="0"/>
          </a:p>
        </p:txBody>
      </p:sp>
    </p:spTree>
    <p:extLst>
      <p:ext uri="{BB962C8B-B14F-4D97-AF65-F5344CB8AC3E}">
        <p14:creationId xmlns:p14="http://schemas.microsoft.com/office/powerpoint/2010/main" val="13555984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_TwoSpeakers">
    <p:spTree>
      <p:nvGrpSpPr>
        <p:cNvPr id="1" name=""/>
        <p:cNvGrpSpPr/>
        <p:nvPr/>
      </p:nvGrpSpPr>
      <p:grpSpPr>
        <a:xfrm>
          <a:off x="0" y="0"/>
          <a:ext cx="0" cy="0"/>
          <a:chOff x="0" y="0"/>
          <a:chExt cx="0" cy="0"/>
        </a:xfrm>
      </p:grpSpPr>
      <p:sp>
        <p:nvSpPr>
          <p:cNvPr id="9" name="Title 1"/>
          <p:cNvSpPr>
            <a:spLocks noGrp="1"/>
          </p:cNvSpPr>
          <p:nvPr>
            <p:ph type="title" hasCustomPrompt="1"/>
          </p:nvPr>
        </p:nvSpPr>
        <p:spPr bwMode="white">
          <a:xfrm>
            <a:off x="323088" y="2330011"/>
            <a:ext cx="10459209" cy="1850571"/>
          </a:xfrm>
          <a:noFill/>
        </p:spPr>
        <p:txBody>
          <a:bodyPr lIns="182880" tIns="146304" rIns="182880" bIns="146304" anchor="t" anchorCtr="0"/>
          <a:lstStyle>
            <a:lvl1pPr>
              <a:defRPr sz="5400" spc="-118" baseline="0">
                <a:solidFill>
                  <a:schemeClr val="tx1"/>
                </a:solidFill>
              </a:defRPr>
            </a:lvl1pPr>
          </a:lstStyle>
          <a:p>
            <a:r>
              <a:rPr lang="en-US" dirty="0"/>
              <a:t>Presentation Title here</a:t>
            </a:r>
          </a:p>
        </p:txBody>
      </p:sp>
      <p:sp>
        <p:nvSpPr>
          <p:cNvPr id="3" name="Text Placeholder 2"/>
          <p:cNvSpPr>
            <a:spLocks noGrp="1"/>
          </p:cNvSpPr>
          <p:nvPr>
            <p:ph type="body" sz="quarter" idx="14" hasCustomPrompt="1"/>
          </p:nvPr>
        </p:nvSpPr>
        <p:spPr bwMode="white">
          <a:xfrm>
            <a:off x="323851" y="4652963"/>
            <a:ext cx="5238749" cy="1380399"/>
          </a:xfrm>
        </p:spPr>
        <p:txBody>
          <a:bodyPr lIns="182880" tIns="146304" rIns="182880" bIns="146304">
            <a:noAutofit/>
          </a:bodyPr>
          <a:lstStyle>
            <a:lvl1pPr marL="0" indent="0">
              <a:spcBef>
                <a:spcPts val="0"/>
              </a:spcBef>
              <a:buNone/>
              <a:defRPr lang="en-US" sz="2400" b="0" kern="1200" spc="0" baseline="0" dirty="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marL="0" marR="0" lvl="0" indent="0" algn="l" defTabSz="1097278" rtl="0" eaLnBrk="1" fontAlgn="auto" latinLnBrk="0" hangingPunct="1">
              <a:lnSpc>
                <a:spcPct val="90000"/>
              </a:lnSpc>
              <a:spcBef>
                <a:spcPct val="20000"/>
              </a:spcBef>
              <a:spcAft>
                <a:spcPts val="0"/>
              </a:spcAft>
              <a:buClrTx/>
              <a:buSzPct val="90000"/>
              <a:buFont typeface="Arial" pitchFamily="34" charset="0"/>
              <a:buNone/>
              <a:tabLst/>
            </a:pPr>
            <a:r>
              <a:rPr lang="en-US" dirty="0"/>
              <a:t>Speaker Name</a:t>
            </a:r>
          </a:p>
          <a:p>
            <a:pPr marL="0" marR="0" lvl="0" indent="0" algn="l" defTabSz="1097278" rtl="0" eaLnBrk="1" fontAlgn="auto" latinLnBrk="0" hangingPunct="1">
              <a:lnSpc>
                <a:spcPct val="90000"/>
              </a:lnSpc>
              <a:spcBef>
                <a:spcPct val="20000"/>
              </a:spcBef>
              <a:spcAft>
                <a:spcPts val="0"/>
              </a:spcAft>
              <a:buClrTx/>
              <a:buSzPct val="90000"/>
              <a:buFont typeface="Arial" pitchFamily="34" charset="0"/>
              <a:buNone/>
              <a:tabLst/>
            </a:pPr>
            <a:r>
              <a:rPr lang="en-US" dirty="0"/>
              <a:t>Job Title</a:t>
            </a:r>
          </a:p>
          <a:p>
            <a:pPr marL="0" marR="0" lvl="0" indent="0" algn="l" defTabSz="1097278" rtl="0" eaLnBrk="1" fontAlgn="auto" latinLnBrk="0" hangingPunct="1">
              <a:lnSpc>
                <a:spcPct val="90000"/>
              </a:lnSpc>
              <a:spcBef>
                <a:spcPct val="20000"/>
              </a:spcBef>
              <a:spcAft>
                <a:spcPts val="0"/>
              </a:spcAft>
              <a:buClrTx/>
              <a:buSzPct val="90000"/>
              <a:buFont typeface="Arial" pitchFamily="34" charset="0"/>
              <a:buNone/>
              <a:tabLst/>
            </a:pPr>
            <a:r>
              <a:rPr lang="en-US" dirty="0"/>
              <a:t>Company/Org Name</a:t>
            </a:r>
          </a:p>
        </p:txBody>
      </p:sp>
      <p:sp>
        <p:nvSpPr>
          <p:cNvPr id="4" name="Text Placeholder 3"/>
          <p:cNvSpPr>
            <a:spLocks noGrp="1"/>
          </p:cNvSpPr>
          <p:nvPr>
            <p:ph type="body" sz="quarter" idx="15" hasCustomPrompt="1"/>
          </p:nvPr>
        </p:nvSpPr>
        <p:spPr bwMode="white">
          <a:xfrm>
            <a:off x="323088" y="1471315"/>
            <a:ext cx="10459210" cy="572464"/>
          </a:xfrm>
        </p:spPr>
        <p:txBody>
          <a:bodyPr vert="horz" wrap="square" lIns="182880" tIns="146304" rIns="182880" bIns="146304" rtlCol="0">
            <a:spAutoFit/>
          </a:bodyPr>
          <a:lstStyle>
            <a:lvl1pPr>
              <a:defRPr lang="en-US" sz="2000" spc="600" baseline="0" dirty="0">
                <a:solidFill>
                  <a:schemeClr val="tx1"/>
                </a:solidFill>
              </a:defRPr>
            </a:lvl1pPr>
          </a:lstStyle>
          <a:p>
            <a:pPr marL="0" lvl="0" indent="0">
              <a:buNone/>
            </a:pPr>
            <a:r>
              <a:rPr lang="en-US" dirty="0" err="1"/>
              <a:t>SessionID</a:t>
            </a:r>
            <a:endParaRPr lang="en-US" dirty="0"/>
          </a:p>
        </p:txBody>
      </p:sp>
      <p:sp>
        <p:nvSpPr>
          <p:cNvPr id="19" name="Text Placeholder 2">
            <a:extLst>
              <a:ext uri="{FF2B5EF4-FFF2-40B4-BE49-F238E27FC236}">
                <a16:creationId xmlns:a16="http://schemas.microsoft.com/office/drawing/2014/main" id="{F2225D5F-0ED5-4581-A2C0-55B5A05E2F64}"/>
              </a:ext>
            </a:extLst>
          </p:cNvPr>
          <p:cNvSpPr>
            <a:spLocks noGrp="1"/>
          </p:cNvSpPr>
          <p:nvPr>
            <p:ph type="body" sz="quarter" idx="18" hasCustomPrompt="1"/>
          </p:nvPr>
        </p:nvSpPr>
        <p:spPr bwMode="white">
          <a:xfrm>
            <a:off x="5562600" y="4652963"/>
            <a:ext cx="5219697" cy="1380399"/>
          </a:xfrm>
        </p:spPr>
        <p:txBody>
          <a:bodyPr lIns="182880" tIns="146304" rIns="182880" bIns="146304">
            <a:noAutofit/>
          </a:bodyPr>
          <a:lstStyle>
            <a:lvl1pPr marL="0" indent="0">
              <a:spcBef>
                <a:spcPts val="0"/>
              </a:spcBef>
              <a:buNone/>
              <a:defRPr lang="en-US" sz="2400" b="0" kern="1200" spc="0" baseline="0" dirty="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marL="0" marR="0" lvl="0" indent="0" algn="l" defTabSz="1097278" rtl="0" eaLnBrk="1" fontAlgn="auto" latinLnBrk="0" hangingPunct="1">
              <a:lnSpc>
                <a:spcPct val="90000"/>
              </a:lnSpc>
              <a:spcBef>
                <a:spcPct val="20000"/>
              </a:spcBef>
              <a:spcAft>
                <a:spcPts val="0"/>
              </a:spcAft>
              <a:buClrTx/>
              <a:buSzPct val="90000"/>
              <a:buFont typeface="Arial" pitchFamily="34" charset="0"/>
              <a:buNone/>
              <a:tabLst/>
            </a:pPr>
            <a:r>
              <a:rPr lang="en-US" dirty="0"/>
              <a:t>Speaker Name</a:t>
            </a:r>
          </a:p>
          <a:p>
            <a:pPr marL="0" marR="0" lvl="0" indent="0" algn="l" defTabSz="1097278" rtl="0" eaLnBrk="1" fontAlgn="auto" latinLnBrk="0" hangingPunct="1">
              <a:lnSpc>
                <a:spcPct val="90000"/>
              </a:lnSpc>
              <a:spcBef>
                <a:spcPct val="20000"/>
              </a:spcBef>
              <a:spcAft>
                <a:spcPts val="0"/>
              </a:spcAft>
              <a:buClrTx/>
              <a:buSzPct val="90000"/>
              <a:buFont typeface="Arial" pitchFamily="34" charset="0"/>
              <a:buNone/>
              <a:tabLst/>
            </a:pPr>
            <a:r>
              <a:rPr lang="en-US" dirty="0"/>
              <a:t>Job Title</a:t>
            </a:r>
          </a:p>
          <a:p>
            <a:pPr marL="0" marR="0" lvl="0" indent="0" algn="l" defTabSz="1097278" rtl="0" eaLnBrk="1" fontAlgn="auto" latinLnBrk="0" hangingPunct="1">
              <a:lnSpc>
                <a:spcPct val="90000"/>
              </a:lnSpc>
              <a:spcBef>
                <a:spcPct val="20000"/>
              </a:spcBef>
              <a:spcAft>
                <a:spcPts val="0"/>
              </a:spcAft>
              <a:buClrTx/>
              <a:buSzPct val="90000"/>
              <a:buFont typeface="Arial" pitchFamily="34" charset="0"/>
              <a:buNone/>
              <a:tabLst/>
            </a:pPr>
            <a:r>
              <a:rPr lang="en-US" dirty="0"/>
              <a:t>Company/Org Name</a:t>
            </a:r>
          </a:p>
        </p:txBody>
      </p:sp>
      <p:sp>
        <p:nvSpPr>
          <p:cNvPr id="17" name="TextBox 3">
            <a:extLst>
              <a:ext uri="{FF2B5EF4-FFF2-40B4-BE49-F238E27FC236}">
                <a16:creationId xmlns:a16="http://schemas.microsoft.com/office/drawing/2014/main" id="{EC30BD17-4180-41F0-984D-B4BDF1F008B6}"/>
              </a:ext>
            </a:extLst>
          </p:cNvPr>
          <p:cNvSpPr txBox="1">
            <a:spLocks noChangeArrowheads="1"/>
          </p:cNvSpPr>
          <p:nvPr userDrawn="1"/>
        </p:nvSpPr>
        <p:spPr bwMode="white">
          <a:xfrm>
            <a:off x="5334001" y="7528730"/>
            <a:ext cx="3962400"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900" b="0" i="0" dirty="0">
                <a:solidFill>
                  <a:schemeClr val="tx1"/>
                </a:solidFill>
                <a:latin typeface="Amazon Ember" charset="0"/>
                <a:ea typeface="Amazon Ember" charset="0"/>
                <a:cs typeface="Amazon Ember" charset="0"/>
              </a:rPr>
              <a:t>© 2018, Amazon Web Services, Inc. or its affiliates. All rights reserved.</a:t>
            </a:r>
          </a:p>
        </p:txBody>
      </p:sp>
      <p:pic>
        <p:nvPicPr>
          <p:cNvPr id="14" name="Picture 13">
            <a:extLst>
              <a:ext uri="{FF2B5EF4-FFF2-40B4-BE49-F238E27FC236}">
                <a16:creationId xmlns:a16="http://schemas.microsoft.com/office/drawing/2014/main" id="{9F9949FD-1BF1-41F0-98AF-C7194E7F95CC}"/>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bwMode="white">
          <a:xfrm>
            <a:off x="13336261" y="7435780"/>
            <a:ext cx="774273" cy="462898"/>
          </a:xfrm>
          <a:prstGeom prst="rect">
            <a:avLst/>
          </a:prstGeom>
        </p:spPr>
      </p:pic>
    </p:spTree>
    <p:extLst>
      <p:ext uri="{BB962C8B-B14F-4D97-AF65-F5344CB8AC3E}">
        <p14:creationId xmlns:p14="http://schemas.microsoft.com/office/powerpoint/2010/main" val="923056729"/>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_ThreeSpeakers">
    <p:spTree>
      <p:nvGrpSpPr>
        <p:cNvPr id="1" name=""/>
        <p:cNvGrpSpPr/>
        <p:nvPr/>
      </p:nvGrpSpPr>
      <p:grpSpPr>
        <a:xfrm>
          <a:off x="0" y="0"/>
          <a:ext cx="0" cy="0"/>
          <a:chOff x="0" y="0"/>
          <a:chExt cx="0" cy="0"/>
        </a:xfrm>
      </p:grpSpPr>
      <p:grpSp>
        <p:nvGrpSpPr>
          <p:cNvPr id="27" name="Group 26">
            <a:extLst>
              <a:ext uri="{FF2B5EF4-FFF2-40B4-BE49-F238E27FC236}">
                <a16:creationId xmlns:a16="http://schemas.microsoft.com/office/drawing/2014/main" id="{573837A0-7807-4FF2-9286-D089B2E6AC3B}"/>
              </a:ext>
            </a:extLst>
          </p:cNvPr>
          <p:cNvGrpSpPr/>
          <p:nvPr userDrawn="1"/>
        </p:nvGrpSpPr>
        <p:grpSpPr>
          <a:xfrm>
            <a:off x="0" y="0"/>
            <a:ext cx="14630400" cy="8229600"/>
            <a:chOff x="0" y="0"/>
            <a:chExt cx="14630400" cy="8229600"/>
          </a:xfrm>
        </p:grpSpPr>
        <p:pic>
          <p:nvPicPr>
            <p:cNvPr id="28" name="Picture 27">
              <a:extLst>
                <a:ext uri="{FF2B5EF4-FFF2-40B4-BE49-F238E27FC236}">
                  <a16:creationId xmlns:a16="http://schemas.microsoft.com/office/drawing/2014/main" id="{BC7655C5-BC04-4234-AF75-2F5081C22B0C}"/>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5781368" y="0"/>
              <a:ext cx="8849032" cy="8229600"/>
            </a:xfrm>
            <a:prstGeom prst="rect">
              <a:avLst/>
            </a:prstGeom>
          </p:spPr>
        </p:pic>
        <p:sp>
          <p:nvSpPr>
            <p:cNvPr id="29" name="Rectangle 28">
              <a:extLst>
                <a:ext uri="{FF2B5EF4-FFF2-40B4-BE49-F238E27FC236}">
                  <a16:creationId xmlns:a16="http://schemas.microsoft.com/office/drawing/2014/main" id="{E50AD0FF-13E0-4522-832B-8E752B0A747A}"/>
                </a:ext>
              </a:extLst>
            </p:cNvPr>
            <p:cNvSpPr/>
            <p:nvPr userDrawn="1"/>
          </p:nvSpPr>
          <p:spPr bwMode="auto">
            <a:xfrm>
              <a:off x="0" y="0"/>
              <a:ext cx="5781368" cy="82296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9" name="Title 1"/>
          <p:cNvSpPr>
            <a:spLocks noGrp="1"/>
          </p:cNvSpPr>
          <p:nvPr>
            <p:ph type="title" hasCustomPrompt="1"/>
          </p:nvPr>
        </p:nvSpPr>
        <p:spPr bwMode="white">
          <a:xfrm>
            <a:off x="323088" y="2330011"/>
            <a:ext cx="10459211" cy="1850571"/>
          </a:xfrm>
          <a:noFill/>
        </p:spPr>
        <p:txBody>
          <a:bodyPr lIns="182880" tIns="146304" rIns="182880" bIns="146304" anchor="t" anchorCtr="0"/>
          <a:lstStyle>
            <a:lvl1pPr>
              <a:defRPr sz="5400" spc="-118" baseline="0">
                <a:solidFill>
                  <a:schemeClr val="tx1"/>
                </a:solidFill>
              </a:defRPr>
            </a:lvl1pPr>
          </a:lstStyle>
          <a:p>
            <a:r>
              <a:rPr lang="en-US" dirty="0"/>
              <a:t>Presentation Title here</a:t>
            </a:r>
          </a:p>
        </p:txBody>
      </p:sp>
      <p:sp>
        <p:nvSpPr>
          <p:cNvPr id="4" name="Text Placeholder 3"/>
          <p:cNvSpPr>
            <a:spLocks noGrp="1"/>
          </p:cNvSpPr>
          <p:nvPr>
            <p:ph type="body" sz="quarter" idx="15" hasCustomPrompt="1"/>
          </p:nvPr>
        </p:nvSpPr>
        <p:spPr bwMode="white">
          <a:xfrm>
            <a:off x="323088" y="1471315"/>
            <a:ext cx="10459210" cy="572464"/>
          </a:xfrm>
        </p:spPr>
        <p:txBody>
          <a:bodyPr vert="horz" wrap="square" lIns="182880" tIns="146304" rIns="182880" bIns="146304" rtlCol="0">
            <a:spAutoFit/>
          </a:bodyPr>
          <a:lstStyle>
            <a:lvl1pPr>
              <a:defRPr lang="en-US" sz="2000" spc="600" baseline="0" dirty="0">
                <a:solidFill>
                  <a:schemeClr val="tx1"/>
                </a:solidFill>
              </a:defRPr>
            </a:lvl1pPr>
          </a:lstStyle>
          <a:p>
            <a:pPr marL="0" lvl="0" indent="0">
              <a:buNone/>
            </a:pPr>
            <a:r>
              <a:rPr lang="en-US" dirty="0" err="1"/>
              <a:t>SessionID</a:t>
            </a:r>
            <a:endParaRPr lang="en-US" dirty="0"/>
          </a:p>
        </p:txBody>
      </p:sp>
      <p:sp>
        <p:nvSpPr>
          <p:cNvPr id="17" name="Text Placeholder 2">
            <a:extLst>
              <a:ext uri="{FF2B5EF4-FFF2-40B4-BE49-F238E27FC236}">
                <a16:creationId xmlns:a16="http://schemas.microsoft.com/office/drawing/2014/main" id="{1C0E6E0D-2F6A-4055-A8DD-44FB43AC81FC}"/>
              </a:ext>
            </a:extLst>
          </p:cNvPr>
          <p:cNvSpPr>
            <a:spLocks noGrp="1"/>
          </p:cNvSpPr>
          <p:nvPr>
            <p:ph type="body" sz="quarter" idx="14" hasCustomPrompt="1"/>
          </p:nvPr>
        </p:nvSpPr>
        <p:spPr bwMode="white">
          <a:xfrm>
            <a:off x="323851" y="4652963"/>
            <a:ext cx="3467100" cy="1380399"/>
          </a:xfrm>
        </p:spPr>
        <p:txBody>
          <a:bodyPr lIns="182880" tIns="146304" rIns="182880" bIns="146304">
            <a:noAutofit/>
          </a:bodyPr>
          <a:lstStyle>
            <a:lvl1pPr marL="0" indent="0">
              <a:spcBef>
                <a:spcPts val="0"/>
              </a:spcBef>
              <a:buNone/>
              <a:defRPr lang="en-US" sz="2400" b="0" kern="1200" spc="0" baseline="0" dirty="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marL="0" marR="0" lvl="0" indent="0" algn="l" defTabSz="1097278" rtl="0" eaLnBrk="1" fontAlgn="auto" latinLnBrk="0" hangingPunct="1">
              <a:lnSpc>
                <a:spcPct val="90000"/>
              </a:lnSpc>
              <a:spcBef>
                <a:spcPct val="20000"/>
              </a:spcBef>
              <a:spcAft>
                <a:spcPts val="0"/>
              </a:spcAft>
              <a:buClrTx/>
              <a:buSzPct val="90000"/>
              <a:buFont typeface="Arial" pitchFamily="34" charset="0"/>
              <a:buNone/>
              <a:tabLst/>
            </a:pPr>
            <a:r>
              <a:rPr lang="en-US" dirty="0"/>
              <a:t>Speaker Name</a:t>
            </a:r>
          </a:p>
          <a:p>
            <a:pPr marL="0" marR="0" lvl="0" indent="0" algn="l" defTabSz="1097278" rtl="0" eaLnBrk="1" fontAlgn="auto" latinLnBrk="0" hangingPunct="1">
              <a:lnSpc>
                <a:spcPct val="90000"/>
              </a:lnSpc>
              <a:spcBef>
                <a:spcPct val="20000"/>
              </a:spcBef>
              <a:spcAft>
                <a:spcPts val="0"/>
              </a:spcAft>
              <a:buClrTx/>
              <a:buSzPct val="90000"/>
              <a:buFont typeface="Arial" pitchFamily="34" charset="0"/>
              <a:buNone/>
              <a:tabLst/>
            </a:pPr>
            <a:r>
              <a:rPr lang="en-US" dirty="0"/>
              <a:t>Job Title</a:t>
            </a:r>
          </a:p>
          <a:p>
            <a:pPr marL="0" marR="0" lvl="0" indent="0" algn="l" defTabSz="1097278" rtl="0" eaLnBrk="1" fontAlgn="auto" latinLnBrk="0" hangingPunct="1">
              <a:lnSpc>
                <a:spcPct val="90000"/>
              </a:lnSpc>
              <a:spcBef>
                <a:spcPct val="20000"/>
              </a:spcBef>
              <a:spcAft>
                <a:spcPts val="0"/>
              </a:spcAft>
              <a:buClrTx/>
              <a:buSzPct val="90000"/>
              <a:buFont typeface="Arial" pitchFamily="34" charset="0"/>
              <a:buNone/>
              <a:tabLst/>
            </a:pPr>
            <a:r>
              <a:rPr lang="en-US" dirty="0"/>
              <a:t>Company/Org Name</a:t>
            </a:r>
          </a:p>
        </p:txBody>
      </p:sp>
      <p:sp>
        <p:nvSpPr>
          <p:cNvPr id="19" name="Text Placeholder 2">
            <a:extLst>
              <a:ext uri="{FF2B5EF4-FFF2-40B4-BE49-F238E27FC236}">
                <a16:creationId xmlns:a16="http://schemas.microsoft.com/office/drawing/2014/main" id="{8538CBB5-A8A5-4137-AFBD-BD452F8E68BC}"/>
              </a:ext>
            </a:extLst>
          </p:cNvPr>
          <p:cNvSpPr>
            <a:spLocks noGrp="1"/>
          </p:cNvSpPr>
          <p:nvPr>
            <p:ph type="body" sz="quarter" idx="16" hasCustomPrompt="1"/>
          </p:nvPr>
        </p:nvSpPr>
        <p:spPr bwMode="white">
          <a:xfrm>
            <a:off x="4914593" y="4652963"/>
            <a:ext cx="3467100" cy="1380399"/>
          </a:xfrm>
        </p:spPr>
        <p:txBody>
          <a:bodyPr lIns="182880" tIns="146304" rIns="182880" bIns="146304">
            <a:noAutofit/>
          </a:bodyPr>
          <a:lstStyle>
            <a:lvl1pPr marL="0" indent="0">
              <a:spcBef>
                <a:spcPts val="0"/>
              </a:spcBef>
              <a:buNone/>
              <a:defRPr lang="en-US" sz="2400" b="0" kern="1200" spc="0" baseline="0" dirty="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marL="0" marR="0" lvl="0" indent="0" algn="l" defTabSz="1097278" rtl="0" eaLnBrk="1" fontAlgn="auto" latinLnBrk="0" hangingPunct="1">
              <a:lnSpc>
                <a:spcPct val="90000"/>
              </a:lnSpc>
              <a:spcBef>
                <a:spcPct val="20000"/>
              </a:spcBef>
              <a:spcAft>
                <a:spcPts val="0"/>
              </a:spcAft>
              <a:buClrTx/>
              <a:buSzPct val="90000"/>
              <a:buFont typeface="Arial" pitchFamily="34" charset="0"/>
              <a:buNone/>
              <a:tabLst/>
            </a:pPr>
            <a:r>
              <a:rPr lang="en-US" dirty="0"/>
              <a:t>Speaker Name</a:t>
            </a:r>
          </a:p>
          <a:p>
            <a:pPr marL="0" marR="0" lvl="0" indent="0" algn="l" defTabSz="1097278" rtl="0" eaLnBrk="1" fontAlgn="auto" latinLnBrk="0" hangingPunct="1">
              <a:lnSpc>
                <a:spcPct val="90000"/>
              </a:lnSpc>
              <a:spcBef>
                <a:spcPct val="20000"/>
              </a:spcBef>
              <a:spcAft>
                <a:spcPts val="0"/>
              </a:spcAft>
              <a:buClrTx/>
              <a:buSzPct val="90000"/>
              <a:buFont typeface="Arial" pitchFamily="34" charset="0"/>
              <a:buNone/>
              <a:tabLst/>
            </a:pPr>
            <a:r>
              <a:rPr lang="en-US" dirty="0"/>
              <a:t>Job Title</a:t>
            </a:r>
          </a:p>
          <a:p>
            <a:pPr marL="0" marR="0" lvl="0" indent="0" algn="l" defTabSz="1097278" rtl="0" eaLnBrk="1" fontAlgn="auto" latinLnBrk="0" hangingPunct="1">
              <a:lnSpc>
                <a:spcPct val="90000"/>
              </a:lnSpc>
              <a:spcBef>
                <a:spcPct val="20000"/>
              </a:spcBef>
              <a:spcAft>
                <a:spcPts val="0"/>
              </a:spcAft>
              <a:buClrTx/>
              <a:buSzPct val="90000"/>
              <a:buFont typeface="Arial" pitchFamily="34" charset="0"/>
              <a:buNone/>
              <a:tabLst/>
            </a:pPr>
            <a:r>
              <a:rPr lang="en-US" dirty="0"/>
              <a:t>Company/Org Name</a:t>
            </a:r>
          </a:p>
        </p:txBody>
      </p:sp>
      <p:sp>
        <p:nvSpPr>
          <p:cNvPr id="20" name="Text Placeholder 2">
            <a:extLst>
              <a:ext uri="{FF2B5EF4-FFF2-40B4-BE49-F238E27FC236}">
                <a16:creationId xmlns:a16="http://schemas.microsoft.com/office/drawing/2014/main" id="{60A6FFF4-CEA6-4ED4-89EC-2C9819C8C088}"/>
              </a:ext>
            </a:extLst>
          </p:cNvPr>
          <p:cNvSpPr>
            <a:spLocks noGrp="1"/>
          </p:cNvSpPr>
          <p:nvPr>
            <p:ph type="body" sz="quarter" idx="17" hasCustomPrompt="1"/>
          </p:nvPr>
        </p:nvSpPr>
        <p:spPr bwMode="white">
          <a:xfrm>
            <a:off x="9505335" y="4652963"/>
            <a:ext cx="3467100" cy="1380399"/>
          </a:xfrm>
        </p:spPr>
        <p:txBody>
          <a:bodyPr lIns="182880" tIns="146304" rIns="182880" bIns="146304">
            <a:noAutofit/>
          </a:bodyPr>
          <a:lstStyle>
            <a:lvl1pPr marL="0" indent="0">
              <a:spcBef>
                <a:spcPts val="0"/>
              </a:spcBef>
              <a:buNone/>
              <a:defRPr lang="en-US" sz="2400" b="0" kern="1200" spc="0" baseline="0" dirty="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marL="0" marR="0" lvl="0" indent="0" algn="l" defTabSz="1097278" rtl="0" eaLnBrk="1" fontAlgn="auto" latinLnBrk="0" hangingPunct="1">
              <a:lnSpc>
                <a:spcPct val="90000"/>
              </a:lnSpc>
              <a:spcBef>
                <a:spcPct val="20000"/>
              </a:spcBef>
              <a:spcAft>
                <a:spcPts val="0"/>
              </a:spcAft>
              <a:buClrTx/>
              <a:buSzPct val="90000"/>
              <a:buFont typeface="Arial" pitchFamily="34" charset="0"/>
              <a:buNone/>
              <a:tabLst/>
            </a:pPr>
            <a:r>
              <a:rPr lang="en-US" dirty="0"/>
              <a:t>Speaker Name</a:t>
            </a:r>
          </a:p>
          <a:p>
            <a:pPr marL="0" marR="0" lvl="0" indent="0" algn="l" defTabSz="1097278" rtl="0" eaLnBrk="1" fontAlgn="auto" latinLnBrk="0" hangingPunct="1">
              <a:lnSpc>
                <a:spcPct val="90000"/>
              </a:lnSpc>
              <a:spcBef>
                <a:spcPct val="20000"/>
              </a:spcBef>
              <a:spcAft>
                <a:spcPts val="0"/>
              </a:spcAft>
              <a:buClrTx/>
              <a:buSzPct val="90000"/>
              <a:buFont typeface="Arial" pitchFamily="34" charset="0"/>
              <a:buNone/>
              <a:tabLst/>
            </a:pPr>
            <a:r>
              <a:rPr lang="en-US" dirty="0"/>
              <a:t>Job Title</a:t>
            </a:r>
          </a:p>
          <a:p>
            <a:pPr marL="0" marR="0" lvl="0" indent="0" algn="l" defTabSz="1097278" rtl="0" eaLnBrk="1" fontAlgn="auto" latinLnBrk="0" hangingPunct="1">
              <a:lnSpc>
                <a:spcPct val="90000"/>
              </a:lnSpc>
              <a:spcBef>
                <a:spcPct val="20000"/>
              </a:spcBef>
              <a:spcAft>
                <a:spcPts val="0"/>
              </a:spcAft>
              <a:buClrTx/>
              <a:buSzPct val="90000"/>
              <a:buFont typeface="Arial" pitchFamily="34" charset="0"/>
              <a:buNone/>
              <a:tabLst/>
            </a:pPr>
            <a:r>
              <a:rPr lang="en-US" dirty="0"/>
              <a:t>Company/Org Name</a:t>
            </a:r>
          </a:p>
        </p:txBody>
      </p:sp>
      <p:grpSp>
        <p:nvGrpSpPr>
          <p:cNvPr id="15" name="Group 14">
            <a:extLst>
              <a:ext uri="{FF2B5EF4-FFF2-40B4-BE49-F238E27FC236}">
                <a16:creationId xmlns:a16="http://schemas.microsoft.com/office/drawing/2014/main" id="{E69DB38B-A3C0-406E-8E35-CE7B5BBB93CE}"/>
              </a:ext>
            </a:extLst>
          </p:cNvPr>
          <p:cNvGrpSpPr/>
          <p:nvPr userDrawn="1"/>
        </p:nvGrpSpPr>
        <p:grpSpPr bwMode="white">
          <a:xfrm>
            <a:off x="548569" y="7406123"/>
            <a:ext cx="8747832" cy="261106"/>
            <a:chOff x="548569" y="7406123"/>
            <a:chExt cx="8747832" cy="261106"/>
          </a:xfrm>
        </p:grpSpPr>
        <p:pic>
          <p:nvPicPr>
            <p:cNvPr id="21" name="Graphic 20">
              <a:extLst>
                <a:ext uri="{FF2B5EF4-FFF2-40B4-BE49-F238E27FC236}">
                  <a16:creationId xmlns:a16="http://schemas.microsoft.com/office/drawing/2014/main" id="{F493ED55-A045-4BCA-A464-B14A60D3D24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xmlns="" r:embed="rId4"/>
                </a:ext>
              </a:extLst>
            </a:blip>
            <a:stretch>
              <a:fillRect/>
            </a:stretch>
          </p:blipFill>
          <p:spPr bwMode="white">
            <a:xfrm>
              <a:off x="548569" y="7406123"/>
              <a:ext cx="1075500" cy="245214"/>
            </a:xfrm>
            <a:prstGeom prst="rect">
              <a:avLst/>
            </a:prstGeom>
          </p:spPr>
        </p:pic>
        <p:sp>
          <p:nvSpPr>
            <p:cNvPr id="22" name="TextBox 3">
              <a:extLst>
                <a:ext uri="{FF2B5EF4-FFF2-40B4-BE49-F238E27FC236}">
                  <a16:creationId xmlns:a16="http://schemas.microsoft.com/office/drawing/2014/main" id="{CEA2FC33-1B60-4952-9513-8096538E4394}"/>
                </a:ext>
              </a:extLst>
            </p:cNvPr>
            <p:cNvSpPr txBox="1">
              <a:spLocks noChangeArrowheads="1"/>
            </p:cNvSpPr>
            <p:nvPr userDrawn="1"/>
          </p:nvSpPr>
          <p:spPr bwMode="white">
            <a:xfrm>
              <a:off x="5334001" y="7528730"/>
              <a:ext cx="3962400"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900" b="0" i="0" dirty="0">
                  <a:solidFill>
                    <a:schemeClr val="tx1"/>
                  </a:solidFill>
                  <a:latin typeface="Amazon Ember" charset="0"/>
                  <a:ea typeface="Amazon Ember" charset="0"/>
                  <a:cs typeface="Amazon Ember" charset="0"/>
                </a:rPr>
                <a:t>© 2018, Amazon Web Services, Inc. or its affiliates. All rights reserved.</a:t>
              </a:r>
            </a:p>
          </p:txBody>
        </p:sp>
      </p:grpSp>
      <p:pic>
        <p:nvPicPr>
          <p:cNvPr id="16" name="Picture 15">
            <a:extLst>
              <a:ext uri="{FF2B5EF4-FFF2-40B4-BE49-F238E27FC236}">
                <a16:creationId xmlns:a16="http://schemas.microsoft.com/office/drawing/2014/main" id="{7412F586-2D23-4F5E-A613-0C52B9D424AD}"/>
              </a:ext>
            </a:extLst>
          </p:cNvPr>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bwMode="white">
          <a:xfrm>
            <a:off x="13336261" y="7435780"/>
            <a:ext cx="774273" cy="462898"/>
          </a:xfrm>
          <a:prstGeom prst="rect">
            <a:avLst/>
          </a:prstGeom>
        </p:spPr>
      </p:pic>
    </p:spTree>
    <p:extLst>
      <p:ext uri="{BB962C8B-B14F-4D97-AF65-F5344CB8AC3E}">
        <p14:creationId xmlns:p14="http://schemas.microsoft.com/office/powerpoint/2010/main" val="2052150352"/>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740892404"/>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_and_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0ACC7F-A1B5-49B5-821A-D9FB8D49F7B5}"/>
              </a:ext>
            </a:extLst>
          </p:cNvPr>
          <p:cNvSpPr>
            <a:spLocks noGrp="1"/>
          </p:cNvSpPr>
          <p:nvPr>
            <p:ph type="title"/>
          </p:nvPr>
        </p:nvSpPr>
        <p:spPr/>
        <p:txBody>
          <a:bodyPr lIns="182880" tIns="146304" rIns="182880" bIns="146304"/>
          <a:lstStyle/>
          <a:p>
            <a:r>
              <a:rPr lang="en-US"/>
              <a:t>Click to edit Master title style</a:t>
            </a:r>
            <a:endParaRPr lang="en-US" dirty="0"/>
          </a:p>
        </p:txBody>
      </p:sp>
      <p:sp>
        <p:nvSpPr>
          <p:cNvPr id="3" name="Text Placeholder 3">
            <a:extLst>
              <a:ext uri="{FF2B5EF4-FFF2-40B4-BE49-F238E27FC236}">
                <a16:creationId xmlns:a16="http://schemas.microsoft.com/office/drawing/2014/main" id="{236A5EB2-5876-4EAF-8AE0-2E40E818628D}"/>
              </a:ext>
            </a:extLst>
          </p:cNvPr>
          <p:cNvSpPr>
            <a:spLocks noGrp="1"/>
          </p:cNvSpPr>
          <p:nvPr>
            <p:ph idx="1" hasCustomPrompt="1"/>
          </p:nvPr>
        </p:nvSpPr>
        <p:spPr>
          <a:xfrm>
            <a:off x="323089" y="1427015"/>
            <a:ext cx="13984225" cy="2265236"/>
          </a:xfrm>
          <a:prstGeom prst="rect">
            <a:avLst/>
          </a:prstGeom>
        </p:spPr>
        <p:txBody>
          <a:bodyPr vert="horz" wrap="square" lIns="182880" tIns="146304" rIns="182880" bIns="146304"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99891924"/>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_and_Bulleted_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0ACC7F-A1B5-49B5-821A-D9FB8D49F7B5}"/>
              </a:ext>
            </a:extLst>
          </p:cNvPr>
          <p:cNvSpPr>
            <a:spLocks noGrp="1"/>
          </p:cNvSpPr>
          <p:nvPr>
            <p:ph type="title"/>
          </p:nvPr>
        </p:nvSpPr>
        <p:spPr/>
        <p:txBody>
          <a:bodyPr lIns="182880" tIns="146304" rIns="182880" bIns="146304"/>
          <a:lstStyle/>
          <a:p>
            <a:r>
              <a:rPr lang="en-US"/>
              <a:t>Click to edit Master title style</a:t>
            </a:r>
            <a:endParaRPr lang="en-US" dirty="0"/>
          </a:p>
        </p:txBody>
      </p:sp>
      <p:sp>
        <p:nvSpPr>
          <p:cNvPr id="3" name="Text Placeholder 3">
            <a:extLst>
              <a:ext uri="{FF2B5EF4-FFF2-40B4-BE49-F238E27FC236}">
                <a16:creationId xmlns:a16="http://schemas.microsoft.com/office/drawing/2014/main" id="{236A5EB2-5876-4EAF-8AE0-2E40E818628D}"/>
              </a:ext>
            </a:extLst>
          </p:cNvPr>
          <p:cNvSpPr>
            <a:spLocks noGrp="1"/>
          </p:cNvSpPr>
          <p:nvPr>
            <p:ph idx="1" hasCustomPrompt="1"/>
          </p:nvPr>
        </p:nvSpPr>
        <p:spPr>
          <a:xfrm>
            <a:off x="323089" y="1427015"/>
            <a:ext cx="13984225" cy="2265236"/>
          </a:xfrm>
          <a:prstGeom prst="rect">
            <a:avLst/>
          </a:prstGeom>
        </p:spPr>
        <p:txBody>
          <a:bodyPr vert="horz" wrap="square" lIns="182880" tIns="146304" rIns="182880" bIns="146304" rtlCol="0">
            <a:spAutoFit/>
          </a:bodyPr>
          <a:lstStyle>
            <a:lvl1pPr marL="457200" indent="-457200">
              <a:buFont typeface="Arial" panose="020B0604020202020204" pitchFamily="34" charset="0"/>
              <a:buChar char="•"/>
              <a:defRPr/>
            </a:lvl1pPr>
            <a:lvl2pPr marL="746288" indent="-342900">
              <a:buFont typeface="Arial" panose="020B0604020202020204" pitchFamily="34" charset="0"/>
              <a:buChar char="•"/>
              <a:defRPr/>
            </a:lvl2pPr>
            <a:lvl3pPr marL="1015213" indent="-342900">
              <a:buFont typeface="Arial" panose="020B0604020202020204" pitchFamily="34" charset="0"/>
              <a:buChar char="•"/>
              <a:defRPr/>
            </a:lvl3pPr>
            <a:lvl4pPr marL="1284138" indent="-342900">
              <a:buFont typeface="Arial" panose="020B0604020202020204" pitchFamily="34" charset="0"/>
              <a:buChar char="•"/>
              <a:defRPr/>
            </a:lvl4pPr>
            <a:lvl5pPr marL="1553063" indent="-342900">
              <a:buFont typeface="Arial" panose="020B0604020202020204" pitchFamily="34" charset="0"/>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16865158"/>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_Column">
    <p:spTree>
      <p:nvGrpSpPr>
        <p:cNvPr id="1" name=""/>
        <p:cNvGrpSpPr/>
        <p:nvPr/>
      </p:nvGrpSpPr>
      <p:grpSpPr>
        <a:xfrm>
          <a:off x="0" y="0"/>
          <a:ext cx="0" cy="0"/>
          <a:chOff x="0" y="0"/>
          <a:chExt cx="0" cy="0"/>
        </a:xfrm>
      </p:grpSpPr>
      <p:sp>
        <p:nvSpPr>
          <p:cNvPr id="2" name="Title 1"/>
          <p:cNvSpPr>
            <a:spLocks noGrp="1"/>
          </p:cNvSpPr>
          <p:nvPr>
            <p:ph type="title"/>
          </p:nvPr>
        </p:nvSpPr>
        <p:spPr/>
        <p:txBody>
          <a:bodyPr lIns="182880" tIns="146304" rIns="182880" bIns="146304"/>
          <a:lstStyle/>
          <a:p>
            <a:r>
              <a:rPr lang="en-US"/>
              <a:t>Click to edit Master title style</a:t>
            </a:r>
            <a:endParaRPr lang="en-US" dirty="0"/>
          </a:p>
        </p:txBody>
      </p:sp>
      <p:sp>
        <p:nvSpPr>
          <p:cNvPr id="6" name="Text Placeholder 5"/>
          <p:cNvSpPr>
            <a:spLocks noGrp="1"/>
          </p:cNvSpPr>
          <p:nvPr>
            <p:ph type="body" sz="quarter" idx="10" hasCustomPrompt="1"/>
          </p:nvPr>
        </p:nvSpPr>
        <p:spPr>
          <a:xfrm>
            <a:off x="323088" y="1427011"/>
            <a:ext cx="6305572" cy="2265236"/>
          </a:xfrm>
        </p:spPr>
        <p:txBody>
          <a:bodyPr vert="horz" wrap="square" lIns="182880" tIns="146304" rIns="182880" bIns="146304" rtlCol="0">
            <a:spAutoFit/>
          </a:bodyPr>
          <a:lstStyle>
            <a:lvl1pPr>
              <a:defRPr lang="en-US" dirty="0"/>
            </a:lvl1pPr>
            <a:lvl2pPr>
              <a:defRPr lang="en-US" dirty="0"/>
            </a:lvl2pPr>
            <a:lvl3pPr>
              <a:defRPr lang="en-US" dirty="0"/>
            </a:lvl3pPr>
            <a:lvl4pPr>
              <a:defRPr lang="en-US" dirty="0"/>
            </a:lvl4pPr>
            <a:lvl5pP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5"/>
          <p:cNvSpPr>
            <a:spLocks noGrp="1"/>
          </p:cNvSpPr>
          <p:nvPr>
            <p:ph type="body" sz="quarter" idx="11" hasCustomPrompt="1"/>
          </p:nvPr>
        </p:nvSpPr>
        <p:spPr>
          <a:xfrm>
            <a:off x="7531060" y="1427011"/>
            <a:ext cx="6305572" cy="2265236"/>
          </a:xfrm>
        </p:spPr>
        <p:txBody>
          <a:bodyPr vert="horz" wrap="square" lIns="182880" tIns="146304" rIns="182880" bIns="146304" rtlCol="0">
            <a:spAutoFit/>
          </a:bodyPr>
          <a:lstStyle>
            <a:lvl1pPr>
              <a:defRPr lang="en-US" dirty="0"/>
            </a:lvl1pPr>
            <a:lvl2pPr>
              <a:defRPr lang="en-US" dirty="0"/>
            </a:lvl2pPr>
            <a:lvl3pPr>
              <a:defRPr lang="en-US" dirty="0"/>
            </a:lvl3pPr>
            <a:lvl4pPr>
              <a:defRPr lang="en-US" dirty="0"/>
            </a:lvl4pPr>
            <a:lvl5pP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86183437"/>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_Column_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lIns="182880" tIns="146304" rIns="182880" bIns="146304"/>
          <a:lstStyle/>
          <a:p>
            <a:r>
              <a:rPr lang="en-US"/>
              <a:t>Click to edit Master title style</a:t>
            </a:r>
            <a:endParaRPr lang="en-US" dirty="0"/>
          </a:p>
        </p:txBody>
      </p:sp>
      <p:sp>
        <p:nvSpPr>
          <p:cNvPr id="6" name="Text Placeholder 5"/>
          <p:cNvSpPr>
            <a:spLocks noGrp="1"/>
          </p:cNvSpPr>
          <p:nvPr>
            <p:ph type="body" sz="quarter" idx="10" hasCustomPrompt="1"/>
          </p:nvPr>
        </p:nvSpPr>
        <p:spPr>
          <a:xfrm>
            <a:off x="323088" y="1427011"/>
            <a:ext cx="6305572" cy="2708434"/>
          </a:xfrm>
        </p:spPr>
        <p:txBody>
          <a:bodyPr vert="horz" wrap="square" lIns="182880" tIns="146304" rIns="182880" bIns="146304" rtlCol="0">
            <a:spAutoFit/>
          </a:bodyPr>
          <a:lstStyle>
            <a:lvl1pPr marL="457200" indent="-457200">
              <a:buFont typeface="Arial" panose="020B0604020202020204" pitchFamily="34" charset="0"/>
              <a:buChar char="•"/>
              <a:defRPr lang="en-US" dirty="0"/>
            </a:lvl1pPr>
            <a:lvl2pPr marL="746288" indent="-342900">
              <a:buFont typeface="Arial" panose="020B0604020202020204" pitchFamily="34" charset="0"/>
              <a:buChar char="•"/>
              <a:defRPr lang="en-US" dirty="0"/>
            </a:lvl2pPr>
            <a:lvl3pPr marL="1015213" indent="-342900">
              <a:buFont typeface="Arial" panose="020B0604020202020204" pitchFamily="34" charset="0"/>
              <a:buChar char="•"/>
              <a:defRPr lang="en-US" dirty="0"/>
            </a:lvl3pPr>
            <a:lvl4pPr marL="1284138" indent="-342900">
              <a:buFont typeface="Arial" panose="020B0604020202020204" pitchFamily="34" charset="0"/>
              <a:buChar char="•"/>
              <a:defRPr lang="en-US" dirty="0"/>
            </a:lvl4pPr>
            <a:lvl5pPr marL="1553063" indent="-342900">
              <a:buFont typeface="Arial" panose="020B0604020202020204" pitchFamily="34" charset="0"/>
              <a:buChar cha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5"/>
          <p:cNvSpPr>
            <a:spLocks noGrp="1"/>
          </p:cNvSpPr>
          <p:nvPr>
            <p:ph type="body" sz="quarter" idx="11" hasCustomPrompt="1"/>
          </p:nvPr>
        </p:nvSpPr>
        <p:spPr>
          <a:xfrm>
            <a:off x="7531060" y="1427011"/>
            <a:ext cx="6305572" cy="2708434"/>
          </a:xfrm>
        </p:spPr>
        <p:txBody>
          <a:bodyPr vert="horz" wrap="square" lIns="182880" tIns="146304" rIns="182880" bIns="146304" rtlCol="0">
            <a:spAutoFit/>
          </a:bodyPr>
          <a:lstStyle>
            <a:lvl1pPr marL="457200" indent="-457200">
              <a:buFont typeface="Arial" panose="020B0604020202020204" pitchFamily="34" charset="0"/>
              <a:buChar char="•"/>
              <a:defRPr lang="en-US" dirty="0"/>
            </a:lvl1pPr>
            <a:lvl2pPr marL="746288" indent="-342900">
              <a:buFont typeface="Arial" panose="020B0604020202020204" pitchFamily="34" charset="0"/>
              <a:buChar char="•"/>
              <a:defRPr lang="en-US" dirty="0"/>
            </a:lvl2pPr>
            <a:lvl3pPr marL="1015213" indent="-342900">
              <a:buFont typeface="Arial" panose="020B0604020202020204" pitchFamily="34" charset="0"/>
              <a:buChar char="•"/>
              <a:defRPr lang="en-US" dirty="0"/>
            </a:lvl3pPr>
            <a:lvl4pPr marL="1284138" indent="-342900">
              <a:buFont typeface="Arial" panose="020B0604020202020204" pitchFamily="34" charset="0"/>
              <a:buChar char="•"/>
              <a:defRPr lang="en-US" dirty="0"/>
            </a:lvl4pPr>
            <a:lvl5pPr marL="1553063" indent="-342900">
              <a:buFont typeface="Arial" panose="020B0604020202020204" pitchFamily="34" charset="0"/>
              <a:buChar cha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60070216"/>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microsoft.com/office/2007/relationships/hdphoto" Target="../media/hdphoto1.wdp"/><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23088" y="347413"/>
            <a:ext cx="13987008" cy="1079598"/>
          </a:xfrm>
          <a:prstGeom prst="rect">
            <a:avLst/>
          </a:prstGeom>
        </p:spPr>
        <p:txBody>
          <a:bodyPr vert="horz" wrap="square" lIns="182880" tIns="146304" rIns="182880" bIns="146304"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323089" y="1427015"/>
            <a:ext cx="13984225" cy="2265236"/>
          </a:xfrm>
          <a:prstGeom prst="rect">
            <a:avLst/>
          </a:prstGeom>
        </p:spPr>
        <p:txBody>
          <a:bodyPr vert="horz" wrap="square" lIns="182880" tIns="146304" rIns="182880" bIns="146304"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Box 3">
            <a:extLst>
              <a:ext uri="{FF2B5EF4-FFF2-40B4-BE49-F238E27FC236}">
                <a16:creationId xmlns:a16="http://schemas.microsoft.com/office/drawing/2014/main" id="{2F7499BE-DEF5-4196-A105-1F5D896515B0}"/>
              </a:ext>
            </a:extLst>
          </p:cNvPr>
          <p:cNvSpPr txBox="1">
            <a:spLocks noChangeArrowheads="1"/>
          </p:cNvSpPr>
          <p:nvPr userDrawn="1"/>
        </p:nvSpPr>
        <p:spPr bwMode="auto">
          <a:xfrm>
            <a:off x="5334001" y="7528730"/>
            <a:ext cx="3962400"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900" b="0" i="0" dirty="0">
                <a:solidFill>
                  <a:schemeClr val="tx1"/>
                </a:solidFill>
                <a:latin typeface="Amazon Ember" charset="0"/>
                <a:ea typeface="Amazon Ember" charset="0"/>
                <a:cs typeface="Amazon Ember" charset="0"/>
              </a:rPr>
              <a:t>© 2018, Amazon Web Services, Inc. or its affiliates. All rights reserved.</a:t>
            </a:r>
          </a:p>
        </p:txBody>
      </p:sp>
      <p:pic>
        <p:nvPicPr>
          <p:cNvPr id="7" name="Picture 6">
            <a:extLst>
              <a:ext uri="{FF2B5EF4-FFF2-40B4-BE49-F238E27FC236}">
                <a16:creationId xmlns:a16="http://schemas.microsoft.com/office/drawing/2014/main" id="{1ACC35C8-8AD6-4801-B2F3-0237170850E5}"/>
              </a:ext>
            </a:extLst>
          </p:cNvPr>
          <p:cNvPicPr>
            <a:picLocks noChangeAspect="1"/>
          </p:cNvPicPr>
          <p:nvPr userDrawn="1"/>
        </p:nvPicPr>
        <p:blipFill>
          <a:blip r:embed="rId25">
            <a:extLst>
              <a:ext uri="{BEBA8EAE-BF5A-486C-A8C5-ECC9F3942E4B}">
                <a14:imgProps xmlns:a14="http://schemas.microsoft.com/office/drawing/2010/main">
                  <a14:imgLayer r:embed="rId2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3336261" y="7435780"/>
            <a:ext cx="774273" cy="462898"/>
          </a:xfrm>
          <a:prstGeom prst="rect">
            <a:avLst/>
          </a:prstGeom>
        </p:spPr>
      </p:pic>
    </p:spTree>
    <p:extLst>
      <p:ext uri="{BB962C8B-B14F-4D97-AF65-F5344CB8AC3E}">
        <p14:creationId xmlns:p14="http://schemas.microsoft.com/office/powerpoint/2010/main" val="3643372909"/>
      </p:ext>
    </p:extLst>
  </p:cSld>
  <p:clrMap bg1="dk1" tx1="lt1" bg2="dk2" tx2="lt2" accent1="accent1" accent2="accent2" accent3="accent3" accent4="accent4" accent5="accent5" accent6="accent6" hlink="hlink" folHlink="folHlink"/>
  <p:sldLayoutIdLst>
    <p:sldLayoutId id="2147484410" r:id="rId1"/>
    <p:sldLayoutId id="2147484411" r:id="rId2"/>
    <p:sldLayoutId id="2147484412" r:id="rId3"/>
    <p:sldLayoutId id="2147484413" r:id="rId4"/>
    <p:sldLayoutId id="2147484414" r:id="rId5"/>
    <p:sldLayoutId id="2147484415" r:id="rId6"/>
    <p:sldLayoutId id="2147484442" r:id="rId7"/>
    <p:sldLayoutId id="2147484416" r:id="rId8"/>
    <p:sldLayoutId id="2147484443" r:id="rId9"/>
    <p:sldLayoutId id="2147484417" r:id="rId10"/>
    <p:sldLayoutId id="2147484418" r:id="rId11"/>
    <p:sldLayoutId id="2147484419" r:id="rId12"/>
    <p:sldLayoutId id="2147484420" r:id="rId13"/>
    <p:sldLayoutId id="2147484421" r:id="rId14"/>
    <p:sldLayoutId id="2147484424" r:id="rId15"/>
    <p:sldLayoutId id="2147484427" r:id="rId16"/>
    <p:sldLayoutId id="2147484438" r:id="rId17"/>
    <p:sldLayoutId id="2147484439" r:id="rId18"/>
    <p:sldLayoutId id="2147484431" r:id="rId19"/>
    <p:sldLayoutId id="2147484432" r:id="rId20"/>
    <p:sldLayoutId id="2147484433" r:id="rId21"/>
    <p:sldLayoutId id="2147484434" r:id="rId22"/>
    <p:sldLayoutId id="2147484444" r:id="rId23"/>
  </p:sldLayoutIdLst>
  <p:transition>
    <p:fade/>
  </p:transition>
  <p:hf sldNum="0" hdr="0" ftr="0" dt="0"/>
  <p:txStyles>
    <p:titleStyle>
      <a:lvl1pPr algn="l" defTabSz="1097278" rtl="0" eaLnBrk="1" latinLnBrk="0" hangingPunct="1">
        <a:lnSpc>
          <a:spcPct val="90000"/>
        </a:lnSpc>
        <a:spcBef>
          <a:spcPct val="0"/>
        </a:spcBef>
        <a:buNone/>
        <a:defRPr lang="en-US" sz="4800" b="0" kern="1200" cap="none" spc="-120" baseline="0" dirty="0" smtClean="0">
          <a:ln w="3175">
            <a:noFill/>
          </a:ln>
          <a:solidFill>
            <a:schemeClr val="tx1"/>
          </a:solidFill>
          <a:effectLst/>
          <a:latin typeface="Amazon Ember Light" panose="020B0403020204020204" pitchFamily="34" charset="0"/>
          <a:ea typeface="Amazon Ember Light" panose="020B0403020204020204" pitchFamily="34" charset="0"/>
          <a:cs typeface="Amazon Ember Light" panose="020B0403020204020204" pitchFamily="34" charset="0"/>
        </a:defRPr>
      </a:lvl1pPr>
    </p:titleStyle>
    <p:bodyStyle>
      <a:lvl1pPr marL="0" marR="0" indent="0" algn="l" defTabSz="1097278" rtl="0" eaLnBrk="1" fontAlgn="auto" latinLnBrk="0" hangingPunct="1">
        <a:lnSpc>
          <a:spcPct val="90000"/>
        </a:lnSpc>
        <a:spcBef>
          <a:spcPct val="20000"/>
        </a:spcBef>
        <a:spcAft>
          <a:spcPts val="0"/>
        </a:spcAft>
        <a:buClrTx/>
        <a:buSzPct val="90000"/>
        <a:buFont typeface="Arial" pitchFamily="34" charset="0"/>
        <a:buNone/>
        <a:tabLst/>
        <a:defRPr sz="3200" b="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vl2pPr marL="40338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2pPr>
      <a:lvl3pPr marL="67231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3pPr>
      <a:lvl4pPr marL="94123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4pPr>
      <a:lvl5pPr marL="121016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5pPr>
      <a:lvl6pPr marL="301751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6pPr>
      <a:lvl7pPr marL="356615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7pPr>
      <a:lvl8pPr marL="411479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8pPr>
      <a:lvl9pPr marL="466343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9pPr>
    </p:bodyStyle>
    <p:otherStyle>
      <a:defPPr>
        <a:defRPr lang="en-US"/>
      </a:defPPr>
      <a:lvl1pPr marL="0" algn="l" defTabSz="1097278" rtl="0" eaLnBrk="1" latinLnBrk="0" hangingPunct="1">
        <a:defRPr sz="2118" kern="1200">
          <a:solidFill>
            <a:schemeClr val="tx1"/>
          </a:solidFill>
          <a:latin typeface="+mn-lt"/>
          <a:ea typeface="+mn-ea"/>
          <a:cs typeface="+mn-cs"/>
        </a:defRPr>
      </a:lvl1pPr>
      <a:lvl2pPr marL="548639" algn="l" defTabSz="1097278" rtl="0" eaLnBrk="1" latinLnBrk="0" hangingPunct="1">
        <a:defRPr sz="2118" kern="1200">
          <a:solidFill>
            <a:schemeClr val="tx1"/>
          </a:solidFill>
          <a:latin typeface="+mn-lt"/>
          <a:ea typeface="+mn-ea"/>
          <a:cs typeface="+mn-cs"/>
        </a:defRPr>
      </a:lvl2pPr>
      <a:lvl3pPr marL="1097278" algn="l" defTabSz="1097278" rtl="0" eaLnBrk="1" latinLnBrk="0" hangingPunct="1">
        <a:defRPr sz="2118" kern="1200">
          <a:solidFill>
            <a:schemeClr val="tx1"/>
          </a:solidFill>
          <a:latin typeface="+mn-lt"/>
          <a:ea typeface="+mn-ea"/>
          <a:cs typeface="+mn-cs"/>
        </a:defRPr>
      </a:lvl3pPr>
      <a:lvl4pPr marL="1645917" algn="l" defTabSz="1097278" rtl="0" eaLnBrk="1" latinLnBrk="0" hangingPunct="1">
        <a:defRPr sz="2118" kern="1200">
          <a:solidFill>
            <a:schemeClr val="tx1"/>
          </a:solidFill>
          <a:latin typeface="+mn-lt"/>
          <a:ea typeface="+mn-ea"/>
          <a:cs typeface="+mn-cs"/>
        </a:defRPr>
      </a:lvl4pPr>
      <a:lvl5pPr marL="2194555" algn="l" defTabSz="1097278" rtl="0" eaLnBrk="1" latinLnBrk="0" hangingPunct="1">
        <a:defRPr sz="2118" kern="1200">
          <a:solidFill>
            <a:schemeClr val="tx1"/>
          </a:solidFill>
          <a:latin typeface="+mn-lt"/>
          <a:ea typeface="+mn-ea"/>
          <a:cs typeface="+mn-cs"/>
        </a:defRPr>
      </a:lvl5pPr>
      <a:lvl6pPr marL="2743195" algn="l" defTabSz="1097278" rtl="0" eaLnBrk="1" latinLnBrk="0" hangingPunct="1">
        <a:defRPr sz="2118" kern="1200">
          <a:solidFill>
            <a:schemeClr val="tx1"/>
          </a:solidFill>
          <a:latin typeface="+mn-lt"/>
          <a:ea typeface="+mn-ea"/>
          <a:cs typeface="+mn-cs"/>
        </a:defRPr>
      </a:lvl6pPr>
      <a:lvl7pPr marL="3291833" algn="l" defTabSz="1097278" rtl="0" eaLnBrk="1" latinLnBrk="0" hangingPunct="1">
        <a:defRPr sz="2118" kern="1200">
          <a:solidFill>
            <a:schemeClr val="tx1"/>
          </a:solidFill>
          <a:latin typeface="+mn-lt"/>
          <a:ea typeface="+mn-ea"/>
          <a:cs typeface="+mn-cs"/>
        </a:defRPr>
      </a:lvl7pPr>
      <a:lvl8pPr marL="3840472" algn="l" defTabSz="1097278" rtl="0" eaLnBrk="1" latinLnBrk="0" hangingPunct="1">
        <a:defRPr sz="2118" kern="1200">
          <a:solidFill>
            <a:schemeClr val="tx1"/>
          </a:solidFill>
          <a:latin typeface="+mn-lt"/>
          <a:ea typeface="+mn-ea"/>
          <a:cs typeface="+mn-cs"/>
        </a:defRPr>
      </a:lvl8pPr>
      <a:lvl9pPr marL="4389112" algn="l" defTabSz="1097278" rtl="0" eaLnBrk="1" latinLnBrk="0" hangingPunct="1">
        <a:defRPr sz="2118"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20">
          <p15:clr>
            <a:srgbClr val="5ACBF0"/>
          </p15:clr>
        </p15:guide>
        <p15:guide id="2" pos="204">
          <p15:clr>
            <a:srgbClr val="5ACBF0"/>
          </p15:clr>
        </p15:guide>
        <p15:guide id="3" pos="881">
          <p15:clr>
            <a:srgbClr val="5ACBF0"/>
          </p15:clr>
        </p15:guide>
        <p15:guide id="4" pos="1559">
          <p15:clr>
            <a:srgbClr val="5ACBF0"/>
          </p15:clr>
        </p15:guide>
        <p15:guide id="5" pos="2236">
          <p15:clr>
            <a:srgbClr val="5ACBF0"/>
          </p15:clr>
        </p15:guide>
        <p15:guide id="6" pos="2914">
          <p15:clr>
            <a:srgbClr val="5ACBF0"/>
          </p15:clr>
        </p15:guide>
        <p15:guide id="7" pos="3592">
          <p15:clr>
            <a:srgbClr val="5ACBF0"/>
          </p15:clr>
        </p15:guide>
        <p15:guide id="8" pos="4269">
          <p15:clr>
            <a:srgbClr val="5ACBF0"/>
          </p15:clr>
        </p15:guide>
        <p15:guide id="9" pos="4944">
          <p15:clr>
            <a:srgbClr val="5ACBF0"/>
          </p15:clr>
        </p15:guide>
        <p15:guide id="10" pos="5624">
          <p15:clr>
            <a:srgbClr val="5ACBF0"/>
          </p15:clr>
        </p15:guide>
        <p15:guide id="11" pos="6302">
          <p15:clr>
            <a:srgbClr val="5ACBF0"/>
          </p15:clr>
        </p15:guide>
        <p15:guide id="12" pos="6980">
          <p15:clr>
            <a:srgbClr val="5ACBF0"/>
          </p15:clr>
        </p15:guide>
        <p15:guide id="13" pos="7657">
          <p15:clr>
            <a:srgbClr val="5ACBF0"/>
          </p15:clr>
        </p15:guide>
        <p15:guide id="14" pos="8335">
          <p15:clr>
            <a:srgbClr val="5ACBF0"/>
          </p15:clr>
        </p15:guide>
        <p15:guide id="15" pos="9012">
          <p15:clr>
            <a:srgbClr val="5ACBF0"/>
          </p15:clr>
        </p15:guide>
        <p15:guide id="16" pos="339">
          <p15:clr>
            <a:srgbClr val="C35EA4"/>
          </p15:clr>
        </p15:guide>
        <p15:guide id="17" pos="8877">
          <p15:clr>
            <a:srgbClr val="C35EA4"/>
          </p15:clr>
        </p15:guide>
        <p15:guide id="18" orient="horz" pos="912">
          <p15:clr>
            <a:srgbClr val="5ACBF0"/>
          </p15:clr>
        </p15:guide>
        <p15:guide id="19" orient="horz" pos="1575">
          <p15:clr>
            <a:srgbClr val="5ACBF0"/>
          </p15:clr>
        </p15:guide>
        <p15:guide id="20" orient="horz" pos="2253">
          <p15:clr>
            <a:srgbClr val="5ACBF0"/>
          </p15:clr>
        </p15:guide>
        <p15:guide id="21" orient="horz" pos="2931">
          <p15:clr>
            <a:srgbClr val="5ACBF0"/>
          </p15:clr>
        </p15:guide>
        <p15:guide id="22" orient="horz" pos="3600" userDrawn="1">
          <p15:clr>
            <a:srgbClr val="5ACBF0"/>
          </p15:clr>
        </p15:guide>
        <p15:guide id="23" orient="horz" pos="4286">
          <p15:clr>
            <a:srgbClr val="5ACBF0"/>
          </p15:clr>
        </p15:guide>
        <p15:guide id="24" orient="horz" pos="4964">
          <p15:clr>
            <a:srgbClr val="5ACBF0"/>
          </p15:clr>
        </p15:guide>
        <p15:guide id="25" orient="horz" pos="355">
          <p15:clr>
            <a:srgbClr val="C35EA4"/>
          </p15:clr>
        </p15:guide>
        <p15:guide id="26" orient="horz" pos="4829">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22.emf"/><Relationship Id="rId5" Type="http://schemas.openxmlformats.org/officeDocument/2006/relationships/image" Target="../media/image21.emf"/><Relationship Id="rId4" Type="http://schemas.microsoft.com/office/2007/relationships/hdphoto" Target="../media/hdphoto2.wdp"/></Relationships>
</file>

<file path=ppt/slides/_rels/slide11.xml.rels><?xml version="1.0" encoding="UTF-8" standalone="yes"?>
<Relationships xmlns="http://schemas.openxmlformats.org/package/2006/relationships"><Relationship Id="rId8" Type="http://schemas.openxmlformats.org/officeDocument/2006/relationships/image" Target="../media/image26.emf"/><Relationship Id="rId3" Type="http://schemas.openxmlformats.org/officeDocument/2006/relationships/image" Target="../media/image23.emf"/><Relationship Id="rId7" Type="http://schemas.openxmlformats.org/officeDocument/2006/relationships/image" Target="../media/image25.emf"/><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image" Target="../media/image24.emf"/><Relationship Id="rId5" Type="http://schemas.openxmlformats.org/officeDocument/2006/relationships/image" Target="../media/image22.emf"/><Relationship Id="rId4" Type="http://schemas.openxmlformats.org/officeDocument/2006/relationships/image" Target="../media/image21.emf"/></Relationships>
</file>

<file path=ppt/slides/_rels/slide12.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12.xml"/><Relationship Id="rId1" Type="http://schemas.openxmlformats.org/officeDocument/2006/relationships/slideLayout" Target="../slideLayouts/slideLayout6.xml"/><Relationship Id="rId5" Type="http://schemas.openxmlformats.org/officeDocument/2006/relationships/image" Target="../media/image29.emf"/><Relationship Id="rId4" Type="http://schemas.openxmlformats.org/officeDocument/2006/relationships/image" Target="../media/image28.emf"/></Relationships>
</file>

<file path=ppt/slides/_rels/slide13.xml.rels><?xml version="1.0" encoding="UTF-8" standalone="yes"?>
<Relationships xmlns="http://schemas.openxmlformats.org/package/2006/relationships"><Relationship Id="rId3" Type="http://schemas.openxmlformats.org/officeDocument/2006/relationships/image" Target="../media/image24.emf"/><Relationship Id="rId7" Type="http://schemas.openxmlformats.org/officeDocument/2006/relationships/image" Target="../media/image30.jpeg"/><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hyperlink" Target="https://creativecommons.org/publicdomain/zero/1.0/deed.en" TargetMode="External"/><Relationship Id="rId5" Type="http://schemas.openxmlformats.org/officeDocument/2006/relationships/hyperlink" Target="https://www.maxpixel.net/Mountains-Valleys-Landscape-Hills-Grass-Green-699369" TargetMode="External"/><Relationship Id="rId4" Type="http://schemas.openxmlformats.org/officeDocument/2006/relationships/image" Target="../media/image25.emf"/></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29.emf"/><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image" Target="../media/image28.emf"/><Relationship Id="rId5" Type="http://schemas.openxmlformats.org/officeDocument/2006/relationships/image" Target="../media/image24.emf"/><Relationship Id="rId4" Type="http://schemas.openxmlformats.org/officeDocument/2006/relationships/image" Target="../media/image33.sv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44.svg"/><Relationship Id="rId18" Type="http://schemas.openxmlformats.org/officeDocument/2006/relationships/image" Target="../media/image40.png"/><Relationship Id="rId3" Type="http://schemas.openxmlformats.org/officeDocument/2006/relationships/image" Target="../media/image32.png"/><Relationship Id="rId21" Type="http://schemas.openxmlformats.org/officeDocument/2006/relationships/image" Target="../media/image42.emf"/><Relationship Id="rId7" Type="http://schemas.openxmlformats.org/officeDocument/2006/relationships/image" Target="../media/image38.svg"/><Relationship Id="rId12" Type="http://schemas.openxmlformats.org/officeDocument/2006/relationships/image" Target="../media/image37.png"/><Relationship Id="rId17" Type="http://schemas.openxmlformats.org/officeDocument/2006/relationships/image" Target="../media/image48.svg"/><Relationship Id="rId2" Type="http://schemas.openxmlformats.org/officeDocument/2006/relationships/notesSlide" Target="../notesSlides/notesSlide17.xml"/><Relationship Id="rId16" Type="http://schemas.openxmlformats.org/officeDocument/2006/relationships/image" Target="../media/image39.png"/><Relationship Id="rId20" Type="http://schemas.openxmlformats.org/officeDocument/2006/relationships/image" Target="../media/image41.emf"/><Relationship Id="rId1" Type="http://schemas.openxmlformats.org/officeDocument/2006/relationships/slideLayout" Target="../slideLayouts/slideLayout5.xml"/><Relationship Id="rId6" Type="http://schemas.openxmlformats.org/officeDocument/2006/relationships/image" Target="../media/image34.png"/><Relationship Id="rId11" Type="http://schemas.openxmlformats.org/officeDocument/2006/relationships/image" Target="../media/image42.svg"/><Relationship Id="rId5" Type="http://schemas.openxmlformats.org/officeDocument/2006/relationships/image" Target="../media/image33.png"/><Relationship Id="rId15" Type="http://schemas.openxmlformats.org/officeDocument/2006/relationships/image" Target="../media/image46.svg"/><Relationship Id="rId10" Type="http://schemas.openxmlformats.org/officeDocument/2006/relationships/image" Target="../media/image36.png"/><Relationship Id="rId19" Type="http://schemas.openxmlformats.org/officeDocument/2006/relationships/image" Target="../media/image50.svg"/><Relationship Id="rId4" Type="http://schemas.openxmlformats.org/officeDocument/2006/relationships/image" Target="../media/image35.svg"/><Relationship Id="rId9" Type="http://schemas.openxmlformats.org/officeDocument/2006/relationships/image" Target="../media/image40.svg"/><Relationship Id="rId14" Type="http://schemas.openxmlformats.org/officeDocument/2006/relationships/image" Target="../media/image38.png"/></Relationships>
</file>

<file path=ppt/slides/_rels/slide18.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0.xml"/><Relationship Id="rId1" Type="http://schemas.openxmlformats.org/officeDocument/2006/relationships/slideLayout" Target="../slideLayouts/slideLayout6.xml"/><Relationship Id="rId5" Type="http://schemas.openxmlformats.org/officeDocument/2006/relationships/image" Target="../media/image47.png"/><Relationship Id="rId4" Type="http://schemas.openxmlformats.org/officeDocument/2006/relationships/image" Target="../media/image46.png"/></Relationships>
</file>

<file path=ppt/slides/_rels/slide2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1.xml"/><Relationship Id="rId1" Type="http://schemas.openxmlformats.org/officeDocument/2006/relationships/slideLayout" Target="../slideLayouts/slideLayout6.xml"/><Relationship Id="rId4" Type="http://schemas.openxmlformats.org/officeDocument/2006/relationships/image" Target="../media/image47.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51.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7.xml"/><Relationship Id="rId1" Type="http://schemas.openxmlformats.org/officeDocument/2006/relationships/slideLayout" Target="../slideLayouts/slideLayout23.xml"/><Relationship Id="rId6" Type="http://schemas.openxmlformats.org/officeDocument/2006/relationships/image" Target="../media/image25.emf"/><Relationship Id="rId5" Type="http://schemas.openxmlformats.org/officeDocument/2006/relationships/image" Target="../media/image53.emf"/><Relationship Id="rId4" Type="http://schemas.openxmlformats.org/officeDocument/2006/relationships/image" Target="../media/image52.emf"/></Relationships>
</file>

<file path=ppt/slides/_rels/slide28.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notesSlide" Target="../notesSlides/notesSlide28.xml"/><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0.xml"/></Relationships>
</file>

<file path=ppt/slides/_rels/slide32.xml.rels><?xml version="1.0" encoding="UTF-8" standalone="yes"?>
<Relationships xmlns="http://schemas.openxmlformats.org/package/2006/relationships"><Relationship Id="rId8" Type="http://schemas.openxmlformats.org/officeDocument/2006/relationships/image" Target="../media/image28.emf"/><Relationship Id="rId3" Type="http://schemas.openxmlformats.org/officeDocument/2006/relationships/image" Target="../media/image22.emf"/><Relationship Id="rId7" Type="http://schemas.openxmlformats.org/officeDocument/2006/relationships/image" Target="../media/image55.emf"/><Relationship Id="rId2" Type="http://schemas.openxmlformats.org/officeDocument/2006/relationships/notesSlide" Target="../notesSlides/notesSlide32.xml"/><Relationship Id="rId1" Type="http://schemas.openxmlformats.org/officeDocument/2006/relationships/slideLayout" Target="../slideLayouts/slideLayout6.xml"/><Relationship Id="rId6" Type="http://schemas.openxmlformats.org/officeDocument/2006/relationships/image" Target="../media/image23.emf"/><Relationship Id="rId5" Type="http://schemas.openxmlformats.org/officeDocument/2006/relationships/image" Target="../media/image26.emf"/><Relationship Id="rId10" Type="http://schemas.openxmlformats.org/officeDocument/2006/relationships/image" Target="../media/image56.emf"/><Relationship Id="rId4" Type="http://schemas.openxmlformats.org/officeDocument/2006/relationships/image" Target="../media/image24.emf"/><Relationship Id="rId9" Type="http://schemas.openxmlformats.org/officeDocument/2006/relationships/image" Target="../media/image29.emf"/></Relationships>
</file>

<file path=ppt/slides/_rels/slide33.xml.rels><?xml version="1.0" encoding="UTF-8" standalone="yes"?>
<Relationships xmlns="http://schemas.openxmlformats.org/package/2006/relationships"><Relationship Id="rId8" Type="http://schemas.openxmlformats.org/officeDocument/2006/relationships/image" Target="../media/image26.emf"/><Relationship Id="rId3" Type="http://schemas.openxmlformats.org/officeDocument/2006/relationships/image" Target="../media/image23.emf"/><Relationship Id="rId7" Type="http://schemas.openxmlformats.org/officeDocument/2006/relationships/image" Target="../media/image25.emf"/><Relationship Id="rId2" Type="http://schemas.openxmlformats.org/officeDocument/2006/relationships/notesSlide" Target="../notesSlides/notesSlide33.xml"/><Relationship Id="rId1" Type="http://schemas.openxmlformats.org/officeDocument/2006/relationships/slideLayout" Target="../slideLayouts/slideLayout6.xml"/><Relationship Id="rId6" Type="http://schemas.openxmlformats.org/officeDocument/2006/relationships/image" Target="../media/image24.emf"/><Relationship Id="rId5" Type="http://schemas.openxmlformats.org/officeDocument/2006/relationships/image" Target="../media/image22.emf"/><Relationship Id="rId4" Type="http://schemas.openxmlformats.org/officeDocument/2006/relationships/image" Target="../media/image21.emf"/></Relationships>
</file>

<file path=ppt/slides/_rels/slide34.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35.xml"/><Relationship Id="rId1" Type="http://schemas.openxmlformats.org/officeDocument/2006/relationships/slideLayout" Target="../slideLayouts/slideLayout6.xml"/><Relationship Id="rId4" Type="http://schemas.openxmlformats.org/officeDocument/2006/relationships/image" Target="../media/image29.emf"/></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3.xml"/><Relationship Id="rId5" Type="http://schemas.openxmlformats.org/officeDocument/2006/relationships/image" Target="../media/image13.png"/><Relationship Id="rId4" Type="http://schemas.openxmlformats.org/officeDocument/2006/relationships/image" Target="../media/image12.jp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7.xml"/><Relationship Id="rId1" Type="http://schemas.openxmlformats.org/officeDocument/2006/relationships/slideLayout" Target="../slideLayouts/slideLayout6.xml"/><Relationship Id="rId5" Type="http://schemas.openxmlformats.org/officeDocument/2006/relationships/image" Target="../media/image16.emf"/><Relationship Id="rId4" Type="http://schemas.openxmlformats.org/officeDocument/2006/relationships/image" Target="../media/image15.emf"/></Relationships>
</file>

<file path=ppt/slides/_rels/slide8.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8.xml"/><Relationship Id="rId1" Type="http://schemas.openxmlformats.org/officeDocument/2006/relationships/slideLayout" Target="../slideLayouts/slideLayout6.xml"/><Relationship Id="rId5" Type="http://schemas.openxmlformats.org/officeDocument/2006/relationships/image" Target="../media/image19.jpg"/><Relationship Id="rId4" Type="http://schemas.openxmlformats.org/officeDocument/2006/relationships/image" Target="../media/image18.jp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22.emf"/><Relationship Id="rId5" Type="http://schemas.openxmlformats.org/officeDocument/2006/relationships/image" Target="../media/image21.emf"/><Relationship Id="rId4" Type="http://schemas.microsoft.com/office/2007/relationships/hdphoto" Target="../media/hdphoto2.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23088" y="2330011"/>
            <a:ext cx="12425758" cy="1850571"/>
          </a:xfrm>
        </p:spPr>
        <p:txBody>
          <a:bodyPr/>
          <a:lstStyle/>
          <a:p>
            <a:r>
              <a:rPr lang="en-US" dirty="0"/>
              <a:t>AWS DeepRacer</a:t>
            </a:r>
          </a:p>
        </p:txBody>
      </p:sp>
      <p:sp>
        <p:nvSpPr>
          <p:cNvPr id="5" name="Text Placeholder 4"/>
          <p:cNvSpPr>
            <a:spLocks noGrp="1"/>
          </p:cNvSpPr>
          <p:nvPr>
            <p:ph type="body" sz="quarter" idx="14"/>
          </p:nvPr>
        </p:nvSpPr>
        <p:spPr/>
        <p:txBody>
          <a:bodyPr/>
          <a:lstStyle/>
          <a:p>
            <a:endParaRPr lang="en-US" dirty="0"/>
          </a:p>
        </p:txBody>
      </p:sp>
    </p:spTree>
    <p:extLst>
      <p:ext uri="{BB962C8B-B14F-4D97-AF65-F5344CB8AC3E}">
        <p14:creationId xmlns:p14="http://schemas.microsoft.com/office/powerpoint/2010/main" val="1997533745"/>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448DEC-A2E6-4408-A9CD-7648C3FD41B7}"/>
              </a:ext>
            </a:extLst>
          </p:cNvPr>
          <p:cNvSpPr>
            <a:spLocks noGrp="1"/>
          </p:cNvSpPr>
          <p:nvPr>
            <p:ph type="title"/>
          </p:nvPr>
        </p:nvSpPr>
        <p:spPr>
          <a:xfrm>
            <a:off x="1192878" y="347413"/>
            <a:ext cx="13082908" cy="1079598"/>
          </a:xfrm>
        </p:spPr>
        <p:txBody>
          <a:bodyPr/>
          <a:lstStyle/>
          <a:p>
            <a:r>
              <a:rPr lang="en-US" dirty="0"/>
              <a:t>Reward function that incentivizes centerline behavior</a:t>
            </a:r>
          </a:p>
        </p:txBody>
      </p:sp>
      <p:pic>
        <p:nvPicPr>
          <p:cNvPr id="58" name="Picture 57"/>
          <p:cNvPicPr>
            <a:picLocks noChangeAspect="1"/>
          </p:cNvPicPr>
          <p:nvPr/>
        </p:nvPicPr>
        <p:blipFill>
          <a:blip r:embed="rId3">
            <a:extLst>
              <a:ext uri="{BEBA8EAE-BF5A-486C-A8C5-ECC9F3942E4B}">
                <a14:imgProps xmlns:a14="http://schemas.microsoft.com/office/drawing/2010/main">
                  <a14:imgLayer r:embed="rId4">
                    <a14:imgEffect>
                      <a14:colorTemperature colorTemp="6200"/>
                    </a14:imgEffect>
                  </a14:imgLayer>
                </a14:imgProps>
              </a:ext>
            </a:extLst>
          </a:blip>
          <a:stretch>
            <a:fillRect/>
          </a:stretch>
        </p:blipFill>
        <p:spPr>
          <a:xfrm>
            <a:off x="4928736" y="5221779"/>
            <a:ext cx="277004" cy="364279"/>
          </a:xfrm>
          <a:prstGeom prst="rect">
            <a:avLst/>
          </a:prstGeom>
          <a:effectLst/>
        </p:spPr>
      </p:pic>
      <p:graphicFrame>
        <p:nvGraphicFramePr>
          <p:cNvPr id="59" name="Table 58"/>
          <p:cNvGraphicFramePr>
            <a:graphicFrameLocks noGrp="1"/>
          </p:cNvGraphicFramePr>
          <p:nvPr>
            <p:extLst>
              <p:ext uri="{D42A27DB-BD31-4B8C-83A1-F6EECF244321}">
                <p14:modId xmlns:p14="http://schemas.microsoft.com/office/powerpoint/2010/main" val="1461557921"/>
              </p:ext>
            </p:extLst>
          </p:nvPr>
        </p:nvGraphicFramePr>
        <p:xfrm>
          <a:off x="2076745" y="2668062"/>
          <a:ext cx="4502016" cy="3286430"/>
        </p:xfrm>
        <a:graphic>
          <a:graphicData uri="http://schemas.openxmlformats.org/drawingml/2006/table">
            <a:tbl>
              <a:tblPr>
                <a:tableStyleId>{5C22544A-7EE6-4342-B048-85BDC9FD1C3A}</a:tableStyleId>
              </a:tblPr>
              <a:tblGrid>
                <a:gridCol w="562752">
                  <a:extLst>
                    <a:ext uri="{9D8B030D-6E8A-4147-A177-3AD203B41FA5}">
                      <a16:colId xmlns:a16="http://schemas.microsoft.com/office/drawing/2014/main" val="3396486587"/>
                    </a:ext>
                  </a:extLst>
                </a:gridCol>
                <a:gridCol w="562752">
                  <a:extLst>
                    <a:ext uri="{9D8B030D-6E8A-4147-A177-3AD203B41FA5}">
                      <a16:colId xmlns:a16="http://schemas.microsoft.com/office/drawing/2014/main" val="3978697421"/>
                    </a:ext>
                  </a:extLst>
                </a:gridCol>
                <a:gridCol w="562752">
                  <a:extLst>
                    <a:ext uri="{9D8B030D-6E8A-4147-A177-3AD203B41FA5}">
                      <a16:colId xmlns:a16="http://schemas.microsoft.com/office/drawing/2014/main" val="2590141514"/>
                    </a:ext>
                  </a:extLst>
                </a:gridCol>
                <a:gridCol w="562752">
                  <a:extLst>
                    <a:ext uri="{9D8B030D-6E8A-4147-A177-3AD203B41FA5}">
                      <a16:colId xmlns:a16="http://schemas.microsoft.com/office/drawing/2014/main" val="239326532"/>
                    </a:ext>
                  </a:extLst>
                </a:gridCol>
                <a:gridCol w="562752">
                  <a:extLst>
                    <a:ext uri="{9D8B030D-6E8A-4147-A177-3AD203B41FA5}">
                      <a16:colId xmlns:a16="http://schemas.microsoft.com/office/drawing/2014/main" val="1714568855"/>
                    </a:ext>
                  </a:extLst>
                </a:gridCol>
                <a:gridCol w="562752">
                  <a:extLst>
                    <a:ext uri="{9D8B030D-6E8A-4147-A177-3AD203B41FA5}">
                      <a16:colId xmlns:a16="http://schemas.microsoft.com/office/drawing/2014/main" val="1385882685"/>
                    </a:ext>
                  </a:extLst>
                </a:gridCol>
                <a:gridCol w="562752">
                  <a:extLst>
                    <a:ext uri="{9D8B030D-6E8A-4147-A177-3AD203B41FA5}">
                      <a16:colId xmlns:a16="http://schemas.microsoft.com/office/drawing/2014/main" val="2207341695"/>
                    </a:ext>
                  </a:extLst>
                </a:gridCol>
                <a:gridCol w="562752">
                  <a:extLst>
                    <a:ext uri="{9D8B030D-6E8A-4147-A177-3AD203B41FA5}">
                      <a16:colId xmlns:a16="http://schemas.microsoft.com/office/drawing/2014/main" val="797519297"/>
                    </a:ext>
                  </a:extLst>
                </a:gridCol>
              </a:tblGrid>
              <a:tr h="657286">
                <a:tc>
                  <a:txBody>
                    <a:bodyPr/>
                    <a:lstStyle/>
                    <a:p>
                      <a:pPr algn="ctr" fontAlgn="ctr"/>
                      <a:r>
                        <a:rPr lang="en-US" sz="1600" b="0" i="0" u="none" strike="noStrike">
                          <a:solidFill>
                            <a:srgbClr val="000000"/>
                          </a:solidFill>
                          <a:effectLst/>
                          <a:latin typeface="+mn-lt"/>
                        </a:rPr>
                        <a:t> </a:t>
                      </a:r>
                    </a:p>
                  </a:txBody>
                  <a:tcPr marL="7620" marR="7620" marT="7620" marB="0" anchor="ctr">
                    <a:lnL w="12700" cap="flat" cmpd="sng" algn="ctr">
                      <a:solidFill>
                        <a:srgbClr val="282828"/>
                      </a:solidFill>
                      <a:prstDash val="solid"/>
                      <a:round/>
                      <a:headEnd type="none" w="med" len="med"/>
                      <a:tailEnd type="none" w="med" len="med"/>
                    </a:lnL>
                    <a:lnR w="12700" cap="flat" cmpd="sng" algn="ctr">
                      <a:solidFill>
                        <a:srgbClr val="282828"/>
                      </a:solidFill>
                      <a:prstDash val="solid"/>
                      <a:round/>
                      <a:headEnd type="none" w="med" len="med"/>
                      <a:tailEnd type="none" w="med" len="med"/>
                    </a:lnR>
                    <a:lnT w="12700" cap="flat" cmpd="sng" algn="ctr">
                      <a:solidFill>
                        <a:srgbClr val="282828"/>
                      </a:solidFill>
                      <a:prstDash val="solid"/>
                      <a:round/>
                      <a:headEnd type="none" w="med" len="med"/>
                      <a:tailEnd type="none" w="med" len="med"/>
                    </a:lnT>
                    <a:lnB w="12700" cap="flat" cmpd="sng" algn="ctr">
                      <a:solidFill>
                        <a:srgbClr val="282828"/>
                      </a:solidFill>
                      <a:prstDash val="solid"/>
                      <a:round/>
                      <a:headEnd type="none" w="med" len="med"/>
                      <a:tailEnd type="none" w="med" len="med"/>
                    </a:lnB>
                    <a:lnTlToBr w="12700" cmpd="sng">
                      <a:noFill/>
                      <a:prstDash val="solid"/>
                    </a:lnTlToBr>
                    <a:lnBlToTr w="12700" cmpd="sng">
                      <a:noFill/>
                      <a:prstDash val="solid"/>
                    </a:lnBlToTr>
                    <a:solidFill>
                      <a:srgbClr val="7030A0"/>
                    </a:solidFill>
                  </a:tcPr>
                </a:tc>
                <a:tc>
                  <a:txBody>
                    <a:bodyPr/>
                    <a:lstStyle/>
                    <a:p>
                      <a:pPr algn="ctr" fontAlgn="ctr"/>
                      <a:r>
                        <a:rPr lang="en-US" sz="1600" b="0" i="0" u="none" strike="noStrike">
                          <a:solidFill>
                            <a:srgbClr val="000000"/>
                          </a:solidFill>
                          <a:effectLst/>
                          <a:latin typeface="+mn-lt"/>
                        </a:rPr>
                        <a:t> </a:t>
                      </a:r>
                    </a:p>
                  </a:txBody>
                  <a:tcPr marL="7620" marR="7620" marT="7620" marB="0" anchor="ctr">
                    <a:lnL w="12700" cap="flat" cmpd="sng" algn="ctr">
                      <a:solidFill>
                        <a:srgbClr val="282828"/>
                      </a:solidFill>
                      <a:prstDash val="solid"/>
                      <a:round/>
                      <a:headEnd type="none" w="med" len="med"/>
                      <a:tailEnd type="none" w="med" len="med"/>
                    </a:lnL>
                    <a:lnR w="12700" cap="flat" cmpd="sng" algn="ctr">
                      <a:solidFill>
                        <a:srgbClr val="282828"/>
                      </a:solidFill>
                      <a:prstDash val="solid"/>
                      <a:round/>
                      <a:headEnd type="none" w="med" len="med"/>
                      <a:tailEnd type="none" w="med" len="med"/>
                    </a:lnR>
                    <a:lnT w="12700" cap="flat" cmpd="sng" algn="ctr">
                      <a:solidFill>
                        <a:srgbClr val="282828"/>
                      </a:solidFill>
                      <a:prstDash val="solid"/>
                      <a:round/>
                      <a:headEnd type="none" w="med" len="med"/>
                      <a:tailEnd type="none" w="med" len="med"/>
                    </a:lnT>
                    <a:lnB w="12700" cap="flat" cmpd="sng" algn="ctr">
                      <a:solidFill>
                        <a:srgbClr val="282828"/>
                      </a:solidFill>
                      <a:prstDash val="solid"/>
                      <a:round/>
                      <a:headEnd type="none" w="med" len="med"/>
                      <a:tailEnd type="none" w="med" len="med"/>
                    </a:lnB>
                    <a:lnTlToBr w="12700" cmpd="sng">
                      <a:noFill/>
                      <a:prstDash val="solid"/>
                    </a:lnTlToBr>
                    <a:lnBlToTr w="12700" cmpd="sng">
                      <a:noFill/>
                      <a:prstDash val="solid"/>
                    </a:lnBlToTr>
                    <a:solidFill>
                      <a:srgbClr val="7030A0"/>
                    </a:solidFill>
                  </a:tcPr>
                </a:tc>
                <a:tc>
                  <a:txBody>
                    <a:bodyPr/>
                    <a:lstStyle/>
                    <a:p>
                      <a:pPr algn="ctr" fontAlgn="ctr"/>
                      <a:r>
                        <a:rPr lang="en-US" sz="1600" b="0" i="0" u="none" strike="noStrike">
                          <a:solidFill>
                            <a:srgbClr val="000000"/>
                          </a:solidFill>
                          <a:effectLst/>
                          <a:latin typeface="+mn-lt"/>
                        </a:rPr>
                        <a:t> </a:t>
                      </a:r>
                    </a:p>
                  </a:txBody>
                  <a:tcPr marL="7620" marR="7620" marT="7620" marB="0" anchor="ctr">
                    <a:lnL w="12700" cap="flat" cmpd="sng" algn="ctr">
                      <a:solidFill>
                        <a:srgbClr val="282828"/>
                      </a:solidFill>
                      <a:prstDash val="solid"/>
                      <a:round/>
                      <a:headEnd type="none" w="med" len="med"/>
                      <a:tailEnd type="none" w="med" len="med"/>
                    </a:lnL>
                    <a:lnR w="12700" cap="flat" cmpd="sng" algn="ctr">
                      <a:solidFill>
                        <a:srgbClr val="282828"/>
                      </a:solidFill>
                      <a:prstDash val="solid"/>
                      <a:round/>
                      <a:headEnd type="none" w="med" len="med"/>
                      <a:tailEnd type="none" w="med" len="med"/>
                    </a:lnR>
                    <a:lnT w="12700" cap="flat" cmpd="sng" algn="ctr">
                      <a:solidFill>
                        <a:srgbClr val="282828"/>
                      </a:solidFill>
                      <a:prstDash val="solid"/>
                      <a:round/>
                      <a:headEnd type="none" w="med" len="med"/>
                      <a:tailEnd type="none" w="med" len="med"/>
                    </a:lnT>
                    <a:lnB w="12700" cap="flat" cmpd="sng" algn="ctr">
                      <a:solidFill>
                        <a:srgbClr val="282828"/>
                      </a:solidFill>
                      <a:prstDash val="solid"/>
                      <a:round/>
                      <a:headEnd type="none" w="med" len="med"/>
                      <a:tailEnd type="none" w="med" len="med"/>
                    </a:lnB>
                    <a:lnTlToBr w="12700" cmpd="sng">
                      <a:noFill/>
                      <a:prstDash val="solid"/>
                    </a:lnTlToBr>
                    <a:lnBlToTr w="12700" cmpd="sng">
                      <a:noFill/>
                      <a:prstDash val="solid"/>
                    </a:lnBlToTr>
                    <a:solidFill>
                      <a:srgbClr val="7030A0"/>
                    </a:solidFill>
                  </a:tcPr>
                </a:tc>
                <a:tc>
                  <a:txBody>
                    <a:bodyPr/>
                    <a:lstStyle/>
                    <a:p>
                      <a:pPr algn="ctr" fontAlgn="ctr"/>
                      <a:r>
                        <a:rPr lang="en-US" sz="1600" b="0" i="0" u="none" strike="noStrike">
                          <a:solidFill>
                            <a:srgbClr val="000000"/>
                          </a:solidFill>
                          <a:effectLst/>
                          <a:latin typeface="+mn-lt"/>
                        </a:rPr>
                        <a:t> </a:t>
                      </a:r>
                    </a:p>
                  </a:txBody>
                  <a:tcPr marL="7620" marR="7620" marT="7620" marB="0" anchor="ctr">
                    <a:lnL w="12700" cap="flat" cmpd="sng" algn="ctr">
                      <a:solidFill>
                        <a:srgbClr val="282828"/>
                      </a:solidFill>
                      <a:prstDash val="solid"/>
                      <a:round/>
                      <a:headEnd type="none" w="med" len="med"/>
                      <a:tailEnd type="none" w="med" len="med"/>
                    </a:lnL>
                    <a:lnR w="12700" cap="flat" cmpd="sng" algn="ctr">
                      <a:solidFill>
                        <a:srgbClr val="282828"/>
                      </a:solidFill>
                      <a:prstDash val="solid"/>
                      <a:round/>
                      <a:headEnd type="none" w="med" len="med"/>
                      <a:tailEnd type="none" w="med" len="med"/>
                    </a:lnR>
                    <a:lnT w="12700" cap="flat" cmpd="sng" algn="ctr">
                      <a:solidFill>
                        <a:srgbClr val="282828"/>
                      </a:solidFill>
                      <a:prstDash val="solid"/>
                      <a:round/>
                      <a:headEnd type="none" w="med" len="med"/>
                      <a:tailEnd type="none" w="med" len="med"/>
                    </a:lnT>
                    <a:lnB w="12700" cap="flat" cmpd="sng" algn="ctr">
                      <a:solidFill>
                        <a:srgbClr val="282828"/>
                      </a:solidFill>
                      <a:prstDash val="solid"/>
                      <a:round/>
                      <a:headEnd type="none" w="med" len="med"/>
                      <a:tailEnd type="none" w="med" len="med"/>
                    </a:lnB>
                    <a:lnTlToBr w="12700" cmpd="sng">
                      <a:noFill/>
                      <a:prstDash val="solid"/>
                    </a:lnTlToBr>
                    <a:lnBlToTr w="12700" cmpd="sng">
                      <a:noFill/>
                      <a:prstDash val="solid"/>
                    </a:lnBlToTr>
                    <a:solidFill>
                      <a:srgbClr val="7030A0"/>
                    </a:solidFill>
                  </a:tcPr>
                </a:tc>
                <a:tc>
                  <a:txBody>
                    <a:bodyPr/>
                    <a:lstStyle/>
                    <a:p>
                      <a:pPr algn="ctr" fontAlgn="ctr"/>
                      <a:r>
                        <a:rPr lang="en-US" sz="1600" b="0" i="0" u="none" strike="noStrike">
                          <a:solidFill>
                            <a:srgbClr val="000000"/>
                          </a:solidFill>
                          <a:effectLst/>
                          <a:latin typeface="+mn-lt"/>
                        </a:rPr>
                        <a:t> </a:t>
                      </a:r>
                    </a:p>
                  </a:txBody>
                  <a:tcPr marL="7620" marR="7620" marT="7620" marB="0" anchor="ctr">
                    <a:lnL w="12700" cap="flat" cmpd="sng" algn="ctr">
                      <a:solidFill>
                        <a:srgbClr val="282828"/>
                      </a:solidFill>
                      <a:prstDash val="solid"/>
                      <a:round/>
                      <a:headEnd type="none" w="med" len="med"/>
                      <a:tailEnd type="none" w="med" len="med"/>
                    </a:lnL>
                    <a:lnR w="12700" cap="flat" cmpd="sng" algn="ctr">
                      <a:solidFill>
                        <a:srgbClr val="282828"/>
                      </a:solidFill>
                      <a:prstDash val="solid"/>
                      <a:round/>
                      <a:headEnd type="none" w="med" len="med"/>
                      <a:tailEnd type="none" w="med" len="med"/>
                    </a:lnR>
                    <a:lnT w="12700" cap="flat" cmpd="sng" algn="ctr">
                      <a:solidFill>
                        <a:srgbClr val="282828"/>
                      </a:solidFill>
                      <a:prstDash val="solid"/>
                      <a:round/>
                      <a:headEnd type="none" w="med" len="med"/>
                      <a:tailEnd type="none" w="med" len="med"/>
                    </a:lnT>
                    <a:lnB w="12700" cap="flat" cmpd="sng" algn="ctr">
                      <a:solidFill>
                        <a:srgbClr val="282828"/>
                      </a:solidFill>
                      <a:prstDash val="solid"/>
                      <a:round/>
                      <a:headEnd type="none" w="med" len="med"/>
                      <a:tailEnd type="none" w="med" len="med"/>
                    </a:lnB>
                    <a:lnTlToBr w="12700" cmpd="sng">
                      <a:noFill/>
                      <a:prstDash val="solid"/>
                    </a:lnTlToBr>
                    <a:lnBlToTr w="12700" cmpd="sng">
                      <a:noFill/>
                      <a:prstDash val="solid"/>
                    </a:lnBlToTr>
                    <a:solidFill>
                      <a:srgbClr val="7030A0"/>
                    </a:solidFill>
                  </a:tcPr>
                </a:tc>
                <a:tc>
                  <a:txBody>
                    <a:bodyPr/>
                    <a:lstStyle/>
                    <a:p>
                      <a:pPr algn="ctr" fontAlgn="ctr"/>
                      <a:r>
                        <a:rPr lang="en-US" sz="1600" b="0" i="0" u="none" strike="noStrike">
                          <a:solidFill>
                            <a:srgbClr val="000000"/>
                          </a:solidFill>
                          <a:effectLst/>
                          <a:latin typeface="+mn-lt"/>
                        </a:rPr>
                        <a:t> </a:t>
                      </a:r>
                    </a:p>
                  </a:txBody>
                  <a:tcPr marL="7620" marR="7620" marT="7620" marB="0" anchor="ctr">
                    <a:lnL w="12700" cap="flat" cmpd="sng" algn="ctr">
                      <a:solidFill>
                        <a:srgbClr val="282828"/>
                      </a:solidFill>
                      <a:prstDash val="solid"/>
                      <a:round/>
                      <a:headEnd type="none" w="med" len="med"/>
                      <a:tailEnd type="none" w="med" len="med"/>
                    </a:lnL>
                    <a:lnR w="12700" cap="flat" cmpd="sng" algn="ctr">
                      <a:solidFill>
                        <a:srgbClr val="282828"/>
                      </a:solidFill>
                      <a:prstDash val="solid"/>
                      <a:round/>
                      <a:headEnd type="none" w="med" len="med"/>
                      <a:tailEnd type="none" w="med" len="med"/>
                    </a:lnR>
                    <a:lnT w="12700" cap="flat" cmpd="sng" algn="ctr">
                      <a:solidFill>
                        <a:srgbClr val="282828"/>
                      </a:solidFill>
                      <a:prstDash val="solid"/>
                      <a:round/>
                      <a:headEnd type="none" w="med" len="med"/>
                      <a:tailEnd type="none" w="med" len="med"/>
                    </a:lnT>
                    <a:lnB w="12700" cap="flat" cmpd="sng" algn="ctr">
                      <a:solidFill>
                        <a:srgbClr val="282828"/>
                      </a:solidFill>
                      <a:prstDash val="solid"/>
                      <a:round/>
                      <a:headEnd type="none" w="med" len="med"/>
                      <a:tailEnd type="none" w="med" len="med"/>
                    </a:lnB>
                    <a:lnTlToBr w="12700" cmpd="sng">
                      <a:noFill/>
                      <a:prstDash val="solid"/>
                    </a:lnTlToBr>
                    <a:lnBlToTr w="12700" cmpd="sng">
                      <a:noFill/>
                      <a:prstDash val="solid"/>
                    </a:lnBlToTr>
                    <a:solidFill>
                      <a:srgbClr val="7030A0"/>
                    </a:solidFill>
                  </a:tcPr>
                </a:tc>
                <a:tc>
                  <a:txBody>
                    <a:bodyPr/>
                    <a:lstStyle/>
                    <a:p>
                      <a:pPr algn="ctr" fontAlgn="ctr"/>
                      <a:r>
                        <a:rPr lang="en-US" sz="1600" b="0" i="0" u="none" strike="noStrike">
                          <a:solidFill>
                            <a:srgbClr val="000000"/>
                          </a:solidFill>
                          <a:effectLst/>
                          <a:latin typeface="+mn-lt"/>
                        </a:rPr>
                        <a:t> </a:t>
                      </a:r>
                    </a:p>
                  </a:txBody>
                  <a:tcPr marL="7620" marR="7620" marT="7620" marB="0" anchor="ctr">
                    <a:lnL w="12700" cap="flat" cmpd="sng" algn="ctr">
                      <a:solidFill>
                        <a:srgbClr val="282828"/>
                      </a:solidFill>
                      <a:prstDash val="solid"/>
                      <a:round/>
                      <a:headEnd type="none" w="med" len="med"/>
                      <a:tailEnd type="none" w="med" len="med"/>
                    </a:lnL>
                    <a:lnR w="12700" cap="flat" cmpd="sng" algn="ctr">
                      <a:solidFill>
                        <a:srgbClr val="282828"/>
                      </a:solidFill>
                      <a:prstDash val="solid"/>
                      <a:round/>
                      <a:headEnd type="none" w="med" len="med"/>
                      <a:tailEnd type="none" w="med" len="med"/>
                    </a:lnR>
                    <a:lnT w="12700" cap="flat" cmpd="sng" algn="ctr">
                      <a:solidFill>
                        <a:srgbClr val="282828"/>
                      </a:solidFill>
                      <a:prstDash val="solid"/>
                      <a:round/>
                      <a:headEnd type="none" w="med" len="med"/>
                      <a:tailEnd type="none" w="med" len="med"/>
                    </a:lnT>
                    <a:lnB w="12700" cap="flat" cmpd="sng" algn="ctr">
                      <a:solidFill>
                        <a:srgbClr val="282828"/>
                      </a:solidFill>
                      <a:prstDash val="solid"/>
                      <a:round/>
                      <a:headEnd type="none" w="med" len="med"/>
                      <a:tailEnd type="none" w="med" len="med"/>
                    </a:lnB>
                    <a:lnTlToBr w="12700" cmpd="sng">
                      <a:noFill/>
                      <a:prstDash val="solid"/>
                    </a:lnTlToBr>
                    <a:lnBlToTr w="12700" cmpd="sng">
                      <a:noFill/>
                      <a:prstDash val="solid"/>
                    </a:lnBlToTr>
                    <a:solidFill>
                      <a:srgbClr val="7030A0"/>
                    </a:solidFill>
                  </a:tcPr>
                </a:tc>
                <a:tc>
                  <a:txBody>
                    <a:bodyPr/>
                    <a:lstStyle/>
                    <a:p>
                      <a:pPr algn="ctr" rtl="0" fontAlgn="b"/>
                      <a:r>
                        <a:rPr lang="en-US" sz="1600" b="1" i="0" u="none" strike="noStrike">
                          <a:solidFill>
                            <a:srgbClr val="000000"/>
                          </a:solidFill>
                          <a:effectLst/>
                          <a:latin typeface="+mn-lt"/>
                        </a:rPr>
                        <a:t> </a:t>
                      </a:r>
                    </a:p>
                  </a:txBody>
                  <a:tcPr marL="7620" marR="7620" marT="7620" marB="0" anchor="ctr">
                    <a:lnL w="12700" cap="flat" cmpd="sng" algn="ctr">
                      <a:solidFill>
                        <a:srgbClr val="282828"/>
                      </a:solidFill>
                      <a:prstDash val="solid"/>
                      <a:round/>
                      <a:headEnd type="none" w="med" len="med"/>
                      <a:tailEnd type="none" w="med" len="med"/>
                    </a:lnL>
                    <a:lnR w="12700" cap="flat" cmpd="sng" algn="ctr">
                      <a:solidFill>
                        <a:srgbClr val="282828"/>
                      </a:solidFill>
                      <a:prstDash val="solid"/>
                      <a:round/>
                      <a:headEnd type="none" w="med" len="med"/>
                      <a:tailEnd type="none" w="med" len="med"/>
                    </a:lnR>
                    <a:lnT w="12700" cap="flat" cmpd="sng" algn="ctr">
                      <a:solidFill>
                        <a:srgbClr val="282828"/>
                      </a:solidFill>
                      <a:prstDash val="solid"/>
                      <a:round/>
                      <a:headEnd type="none" w="med" len="med"/>
                      <a:tailEnd type="none" w="med" len="med"/>
                    </a:lnT>
                    <a:lnB w="12700" cap="flat" cmpd="sng" algn="ctr">
                      <a:solidFill>
                        <a:srgbClr val="282828"/>
                      </a:solidFill>
                      <a:prstDash val="solid"/>
                      <a:round/>
                      <a:headEnd type="none" w="med" len="med"/>
                      <a:tailEnd type="none" w="med" len="med"/>
                    </a:lnB>
                    <a:lnTlToBr w="12700" cmpd="sng">
                      <a:noFill/>
                      <a:prstDash val="solid"/>
                    </a:lnTlToBr>
                    <a:lnBlToTr w="12700" cmpd="sng">
                      <a:noFill/>
                      <a:prstDash val="solid"/>
                    </a:lnBlToTr>
                    <a:solidFill>
                      <a:srgbClr val="7030A0"/>
                    </a:solidFill>
                  </a:tcPr>
                </a:tc>
                <a:extLst>
                  <a:ext uri="{0D108BD9-81ED-4DB2-BD59-A6C34878D82A}">
                    <a16:rowId xmlns:a16="http://schemas.microsoft.com/office/drawing/2014/main" val="4050615440"/>
                  </a:ext>
                </a:extLst>
              </a:tr>
              <a:tr h="657286">
                <a:tc>
                  <a:txBody>
                    <a:bodyPr/>
                    <a:lstStyle/>
                    <a:p>
                      <a:pPr algn="ctr" rtl="0" fontAlgn="b"/>
                      <a:r>
                        <a:rPr lang="en-US" sz="1600" b="1" i="0" u="none" strike="noStrike" dirty="0" smtClean="0">
                          <a:solidFill>
                            <a:srgbClr val="000000"/>
                          </a:solidFill>
                          <a:effectLst/>
                          <a:latin typeface="Amazon Ember" panose="02000000000000000000" pitchFamily="2" charset="0"/>
                        </a:rPr>
                        <a:t>0.1</a:t>
                      </a:r>
                      <a:endParaRPr lang="en-US" sz="1600" b="1" i="0" u="none" strike="noStrike" dirty="0">
                        <a:solidFill>
                          <a:srgbClr val="000000"/>
                        </a:solidFill>
                        <a:effectLst/>
                        <a:latin typeface="Amazon Ember" panose="02000000000000000000" pitchFamily="2" charset="0"/>
                      </a:endParaRPr>
                    </a:p>
                  </a:txBody>
                  <a:tcPr marL="6350" marR="6350" marT="6350" marB="0" anchor="ctr">
                    <a:lnL w="12700" cap="flat" cmpd="sng" algn="ctr">
                      <a:solidFill>
                        <a:srgbClr val="282828"/>
                      </a:solidFill>
                      <a:prstDash val="solid"/>
                      <a:round/>
                      <a:headEnd type="none" w="med" len="med"/>
                      <a:tailEnd type="none" w="med" len="med"/>
                    </a:lnL>
                    <a:lnR w="12700" cap="flat" cmpd="sng" algn="ctr">
                      <a:solidFill>
                        <a:srgbClr val="282828"/>
                      </a:solidFill>
                      <a:prstDash val="solid"/>
                      <a:round/>
                      <a:headEnd type="none" w="med" len="med"/>
                      <a:tailEnd type="none" w="med" len="med"/>
                    </a:lnR>
                    <a:lnT w="12700" cap="flat" cmpd="sng" algn="ctr">
                      <a:solidFill>
                        <a:srgbClr val="282828"/>
                      </a:solidFill>
                      <a:prstDash val="solid"/>
                      <a:round/>
                      <a:headEnd type="none" w="med" len="med"/>
                      <a:tailEnd type="none" w="med" len="med"/>
                    </a:lnT>
                    <a:lnB w="12700" cap="flat" cmpd="sng" algn="ctr">
                      <a:solidFill>
                        <a:srgbClr val="282828"/>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pPr algn="ctr" rtl="0" fontAlgn="b"/>
                      <a:r>
                        <a:rPr lang="en-US" sz="1600" b="1" i="0" u="none" strike="noStrike">
                          <a:solidFill>
                            <a:srgbClr val="000000"/>
                          </a:solidFill>
                          <a:effectLst/>
                          <a:latin typeface="Amazon Ember" panose="02000000000000000000" pitchFamily="2" charset="0"/>
                        </a:rPr>
                        <a:t>0.1</a:t>
                      </a:r>
                    </a:p>
                  </a:txBody>
                  <a:tcPr marL="6350" marR="6350" marT="6350" marB="0" anchor="ctr">
                    <a:lnL w="12700" cap="flat" cmpd="sng" algn="ctr">
                      <a:solidFill>
                        <a:srgbClr val="282828"/>
                      </a:solidFill>
                      <a:prstDash val="solid"/>
                      <a:round/>
                      <a:headEnd type="none" w="med" len="med"/>
                      <a:tailEnd type="none" w="med" len="med"/>
                    </a:lnL>
                    <a:lnR w="12700" cap="flat" cmpd="sng" algn="ctr">
                      <a:solidFill>
                        <a:srgbClr val="282828"/>
                      </a:solidFill>
                      <a:prstDash val="solid"/>
                      <a:round/>
                      <a:headEnd type="none" w="med" len="med"/>
                      <a:tailEnd type="none" w="med" len="med"/>
                    </a:lnR>
                    <a:lnT w="12700" cap="flat" cmpd="sng" algn="ctr">
                      <a:solidFill>
                        <a:srgbClr val="282828"/>
                      </a:solidFill>
                      <a:prstDash val="solid"/>
                      <a:round/>
                      <a:headEnd type="none" w="med" len="med"/>
                      <a:tailEnd type="none" w="med" len="med"/>
                    </a:lnT>
                    <a:lnB w="12700" cap="flat" cmpd="sng" algn="ctr">
                      <a:solidFill>
                        <a:srgbClr val="282828"/>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rtl="0" fontAlgn="b"/>
                      <a:r>
                        <a:rPr lang="en-US" sz="1600" b="1" i="0" u="none" strike="noStrike">
                          <a:solidFill>
                            <a:srgbClr val="000000"/>
                          </a:solidFill>
                          <a:effectLst/>
                          <a:latin typeface="Amazon Ember" panose="02000000000000000000" pitchFamily="2" charset="0"/>
                        </a:rPr>
                        <a:t>0.1</a:t>
                      </a:r>
                    </a:p>
                  </a:txBody>
                  <a:tcPr marL="6350" marR="6350" marT="6350" marB="0" anchor="ctr">
                    <a:lnL w="12700" cap="flat" cmpd="sng" algn="ctr">
                      <a:solidFill>
                        <a:srgbClr val="282828"/>
                      </a:solidFill>
                      <a:prstDash val="solid"/>
                      <a:round/>
                      <a:headEnd type="none" w="med" len="med"/>
                      <a:tailEnd type="none" w="med" len="med"/>
                    </a:lnL>
                    <a:lnR w="12700" cap="flat" cmpd="sng" algn="ctr">
                      <a:solidFill>
                        <a:srgbClr val="282828"/>
                      </a:solidFill>
                      <a:prstDash val="solid"/>
                      <a:round/>
                      <a:headEnd type="none" w="med" len="med"/>
                      <a:tailEnd type="none" w="med" len="med"/>
                    </a:lnR>
                    <a:lnT w="12700" cap="flat" cmpd="sng" algn="ctr">
                      <a:solidFill>
                        <a:srgbClr val="282828"/>
                      </a:solidFill>
                      <a:prstDash val="solid"/>
                      <a:round/>
                      <a:headEnd type="none" w="med" len="med"/>
                      <a:tailEnd type="none" w="med" len="med"/>
                    </a:lnT>
                    <a:lnB w="12700" cap="flat" cmpd="sng" algn="ctr">
                      <a:solidFill>
                        <a:srgbClr val="282828"/>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rtl="0" fontAlgn="b"/>
                      <a:r>
                        <a:rPr lang="en-US" sz="1600" b="1" i="0" u="none" strike="noStrike">
                          <a:solidFill>
                            <a:srgbClr val="000000"/>
                          </a:solidFill>
                          <a:effectLst/>
                          <a:latin typeface="Amazon Ember" panose="02000000000000000000" pitchFamily="2" charset="0"/>
                        </a:rPr>
                        <a:t>0.1</a:t>
                      </a:r>
                    </a:p>
                  </a:txBody>
                  <a:tcPr marL="6350" marR="6350" marT="6350" marB="0" anchor="ctr">
                    <a:lnL w="12700" cap="flat" cmpd="sng" algn="ctr">
                      <a:solidFill>
                        <a:srgbClr val="282828"/>
                      </a:solidFill>
                      <a:prstDash val="solid"/>
                      <a:round/>
                      <a:headEnd type="none" w="med" len="med"/>
                      <a:tailEnd type="none" w="med" len="med"/>
                    </a:lnL>
                    <a:lnR w="12700" cap="flat" cmpd="sng" algn="ctr">
                      <a:solidFill>
                        <a:srgbClr val="282828"/>
                      </a:solidFill>
                      <a:prstDash val="solid"/>
                      <a:round/>
                      <a:headEnd type="none" w="med" len="med"/>
                      <a:tailEnd type="none" w="med" len="med"/>
                    </a:lnR>
                    <a:lnT w="12700" cap="flat" cmpd="sng" algn="ctr">
                      <a:solidFill>
                        <a:srgbClr val="282828"/>
                      </a:solidFill>
                      <a:prstDash val="solid"/>
                      <a:round/>
                      <a:headEnd type="none" w="med" len="med"/>
                      <a:tailEnd type="none" w="med" len="med"/>
                    </a:lnT>
                    <a:lnB w="12700" cap="flat" cmpd="sng" algn="ctr">
                      <a:solidFill>
                        <a:srgbClr val="282828"/>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rtl="0" fontAlgn="b"/>
                      <a:r>
                        <a:rPr lang="en-US" sz="1600" b="1" i="0" u="none" strike="noStrike">
                          <a:solidFill>
                            <a:srgbClr val="000000"/>
                          </a:solidFill>
                          <a:effectLst/>
                          <a:latin typeface="Amazon Ember" panose="02000000000000000000" pitchFamily="2" charset="0"/>
                        </a:rPr>
                        <a:t>0.1</a:t>
                      </a:r>
                    </a:p>
                  </a:txBody>
                  <a:tcPr marL="6350" marR="6350" marT="6350" marB="0" anchor="ctr">
                    <a:lnL w="12700" cap="flat" cmpd="sng" algn="ctr">
                      <a:solidFill>
                        <a:srgbClr val="282828"/>
                      </a:solidFill>
                      <a:prstDash val="solid"/>
                      <a:round/>
                      <a:headEnd type="none" w="med" len="med"/>
                      <a:tailEnd type="none" w="med" len="med"/>
                    </a:lnL>
                    <a:lnR w="12700" cap="flat" cmpd="sng" algn="ctr">
                      <a:solidFill>
                        <a:srgbClr val="282828"/>
                      </a:solidFill>
                      <a:prstDash val="solid"/>
                      <a:round/>
                      <a:headEnd type="none" w="med" len="med"/>
                      <a:tailEnd type="none" w="med" len="med"/>
                    </a:lnR>
                    <a:lnT w="12700" cap="flat" cmpd="sng" algn="ctr">
                      <a:solidFill>
                        <a:srgbClr val="282828"/>
                      </a:solidFill>
                      <a:prstDash val="solid"/>
                      <a:round/>
                      <a:headEnd type="none" w="med" len="med"/>
                      <a:tailEnd type="none" w="med" len="med"/>
                    </a:lnT>
                    <a:lnB w="12700" cap="flat" cmpd="sng" algn="ctr">
                      <a:solidFill>
                        <a:srgbClr val="282828"/>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rtl="0" fontAlgn="b"/>
                      <a:r>
                        <a:rPr lang="en-US" sz="1600" b="1" i="0" u="none" strike="noStrike">
                          <a:solidFill>
                            <a:srgbClr val="000000"/>
                          </a:solidFill>
                          <a:effectLst/>
                          <a:latin typeface="Amazon Ember" panose="02000000000000000000" pitchFamily="2" charset="0"/>
                        </a:rPr>
                        <a:t>0.1</a:t>
                      </a:r>
                    </a:p>
                  </a:txBody>
                  <a:tcPr marL="6350" marR="6350" marT="6350" marB="0" anchor="ctr">
                    <a:lnL w="12700" cap="flat" cmpd="sng" algn="ctr">
                      <a:solidFill>
                        <a:srgbClr val="282828"/>
                      </a:solidFill>
                      <a:prstDash val="solid"/>
                      <a:round/>
                      <a:headEnd type="none" w="med" len="med"/>
                      <a:tailEnd type="none" w="med" len="med"/>
                    </a:lnL>
                    <a:lnR w="12700" cap="flat" cmpd="sng" algn="ctr">
                      <a:solidFill>
                        <a:srgbClr val="282828"/>
                      </a:solidFill>
                      <a:prstDash val="solid"/>
                      <a:round/>
                      <a:headEnd type="none" w="med" len="med"/>
                      <a:tailEnd type="none" w="med" len="med"/>
                    </a:lnR>
                    <a:lnT w="12700" cap="flat" cmpd="sng" algn="ctr">
                      <a:solidFill>
                        <a:srgbClr val="282828"/>
                      </a:solidFill>
                      <a:prstDash val="solid"/>
                      <a:round/>
                      <a:headEnd type="none" w="med" len="med"/>
                      <a:tailEnd type="none" w="med" len="med"/>
                    </a:lnT>
                    <a:lnB w="12700" cap="flat" cmpd="sng" algn="ctr">
                      <a:solidFill>
                        <a:srgbClr val="282828"/>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rtl="0" fontAlgn="b"/>
                      <a:r>
                        <a:rPr lang="en-US" sz="1600" b="1" i="0" u="none" strike="noStrike">
                          <a:solidFill>
                            <a:srgbClr val="000000"/>
                          </a:solidFill>
                          <a:effectLst/>
                          <a:latin typeface="Amazon Ember" panose="02000000000000000000" pitchFamily="2" charset="0"/>
                        </a:rPr>
                        <a:t>0.1</a:t>
                      </a:r>
                    </a:p>
                  </a:txBody>
                  <a:tcPr marL="6350" marR="6350" marT="6350" marB="0" anchor="ctr">
                    <a:lnL w="12700" cap="flat" cmpd="sng" algn="ctr">
                      <a:solidFill>
                        <a:srgbClr val="282828"/>
                      </a:solidFill>
                      <a:prstDash val="solid"/>
                      <a:round/>
                      <a:headEnd type="none" w="med" len="med"/>
                      <a:tailEnd type="none" w="med" len="med"/>
                    </a:lnL>
                    <a:lnR w="12700" cap="flat" cmpd="sng" algn="ctr">
                      <a:solidFill>
                        <a:srgbClr val="282828"/>
                      </a:solidFill>
                      <a:prstDash val="solid"/>
                      <a:round/>
                      <a:headEnd type="none" w="med" len="med"/>
                      <a:tailEnd type="none" w="med" len="med"/>
                    </a:lnR>
                    <a:lnT w="12700" cap="flat" cmpd="sng" algn="ctr">
                      <a:solidFill>
                        <a:srgbClr val="282828"/>
                      </a:solidFill>
                      <a:prstDash val="solid"/>
                      <a:round/>
                      <a:headEnd type="none" w="med" len="med"/>
                      <a:tailEnd type="none" w="med" len="med"/>
                    </a:lnT>
                    <a:lnB w="12700" cap="flat" cmpd="sng" algn="ctr">
                      <a:solidFill>
                        <a:srgbClr val="282828"/>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rtl="0" fontAlgn="b"/>
                      <a:r>
                        <a:rPr lang="en-US" sz="1600" b="1" i="0" u="none" strike="noStrike">
                          <a:solidFill>
                            <a:srgbClr val="000000"/>
                          </a:solidFill>
                          <a:effectLst/>
                          <a:latin typeface="Amazon Ember" panose="02000000000000000000" pitchFamily="2" charset="0"/>
                        </a:rPr>
                        <a:t>0.1</a:t>
                      </a:r>
                    </a:p>
                  </a:txBody>
                  <a:tcPr marL="6350" marR="6350" marT="6350" marB="0" anchor="ctr">
                    <a:lnL w="12700" cap="flat" cmpd="sng" algn="ctr">
                      <a:solidFill>
                        <a:srgbClr val="282828"/>
                      </a:solidFill>
                      <a:prstDash val="solid"/>
                      <a:round/>
                      <a:headEnd type="none" w="med" len="med"/>
                      <a:tailEnd type="none" w="med" len="med"/>
                    </a:lnL>
                    <a:lnR w="12700" cap="flat" cmpd="sng" algn="ctr">
                      <a:solidFill>
                        <a:srgbClr val="282828"/>
                      </a:solidFill>
                      <a:prstDash val="solid"/>
                      <a:round/>
                      <a:headEnd type="none" w="med" len="med"/>
                      <a:tailEnd type="none" w="med" len="med"/>
                    </a:lnR>
                    <a:lnT w="12700" cap="flat" cmpd="sng" algn="ctr">
                      <a:solidFill>
                        <a:srgbClr val="282828"/>
                      </a:solidFill>
                      <a:prstDash val="solid"/>
                      <a:round/>
                      <a:headEnd type="none" w="med" len="med"/>
                      <a:tailEnd type="none" w="med" len="med"/>
                    </a:lnT>
                    <a:lnB w="12700" cap="flat" cmpd="sng" algn="ctr">
                      <a:solidFill>
                        <a:srgbClr val="282828"/>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2701677049"/>
                  </a:ext>
                </a:extLst>
              </a:tr>
              <a:tr h="657286">
                <a:tc>
                  <a:txBody>
                    <a:bodyPr/>
                    <a:lstStyle/>
                    <a:p>
                      <a:pPr algn="ctr" rtl="0" fontAlgn="b"/>
                      <a:r>
                        <a:rPr lang="en-US" sz="1600" b="1" i="0" u="none" strike="noStrike">
                          <a:solidFill>
                            <a:srgbClr val="FFFFFF"/>
                          </a:solidFill>
                          <a:effectLst/>
                          <a:latin typeface="Amazon Ember" panose="02000000000000000000" pitchFamily="2" charset="0"/>
                        </a:rPr>
                        <a:t>S</a:t>
                      </a:r>
                    </a:p>
                  </a:txBody>
                  <a:tcPr marL="6350" marR="6350" marT="6350" marB="0" anchor="ctr">
                    <a:lnL w="12700" cap="flat" cmpd="sng" algn="ctr">
                      <a:solidFill>
                        <a:srgbClr val="282828"/>
                      </a:solidFill>
                      <a:prstDash val="solid"/>
                      <a:round/>
                      <a:headEnd type="none" w="med" len="med"/>
                      <a:tailEnd type="none" w="med" len="med"/>
                    </a:lnL>
                    <a:lnR w="12700" cap="flat" cmpd="sng" algn="ctr">
                      <a:solidFill>
                        <a:srgbClr val="282828"/>
                      </a:solidFill>
                      <a:prstDash val="solid"/>
                      <a:round/>
                      <a:headEnd type="none" w="med" len="med"/>
                      <a:tailEnd type="none" w="med" len="med"/>
                    </a:lnR>
                    <a:lnT w="12700" cap="flat" cmpd="sng" algn="ctr">
                      <a:solidFill>
                        <a:srgbClr val="282828"/>
                      </a:solidFill>
                      <a:prstDash val="solid"/>
                      <a:round/>
                      <a:headEnd type="none" w="med" len="med"/>
                      <a:tailEnd type="none" w="med" len="med"/>
                    </a:lnT>
                    <a:lnB w="12700" cap="flat" cmpd="sng" algn="ctr">
                      <a:solidFill>
                        <a:srgbClr val="282828"/>
                      </a:solid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algn="ctr" rtl="0" fontAlgn="b"/>
                      <a:r>
                        <a:rPr lang="en-US" sz="1600" b="1" i="0" u="none" strike="noStrike">
                          <a:solidFill>
                            <a:srgbClr val="000000"/>
                          </a:solidFill>
                          <a:effectLst/>
                          <a:latin typeface="Amazon Ember" panose="02000000000000000000" pitchFamily="2" charset="0"/>
                        </a:rPr>
                        <a:t>2</a:t>
                      </a:r>
                    </a:p>
                  </a:txBody>
                  <a:tcPr marL="6350" marR="6350" marT="6350" marB="0" anchor="ctr">
                    <a:lnL w="12700" cap="flat" cmpd="sng" algn="ctr">
                      <a:solidFill>
                        <a:srgbClr val="282828"/>
                      </a:solidFill>
                      <a:prstDash val="solid"/>
                      <a:round/>
                      <a:headEnd type="none" w="med" len="med"/>
                      <a:tailEnd type="none" w="med" len="med"/>
                    </a:lnL>
                    <a:lnR w="12700" cap="flat" cmpd="sng" algn="ctr">
                      <a:solidFill>
                        <a:srgbClr val="282828"/>
                      </a:solidFill>
                      <a:prstDash val="solid"/>
                      <a:round/>
                      <a:headEnd type="none" w="med" len="med"/>
                      <a:tailEnd type="none" w="med" len="med"/>
                    </a:lnR>
                    <a:lnT w="12700" cap="flat" cmpd="sng" algn="ctr">
                      <a:solidFill>
                        <a:srgbClr val="282828"/>
                      </a:solidFill>
                      <a:prstDash val="solid"/>
                      <a:round/>
                      <a:headEnd type="none" w="med" len="med"/>
                      <a:tailEnd type="none" w="med" len="med"/>
                    </a:lnT>
                    <a:lnB w="12700" cap="flat" cmpd="sng" algn="ctr">
                      <a:solidFill>
                        <a:srgbClr val="282828"/>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algn="ctr" rtl="0" fontAlgn="b"/>
                      <a:r>
                        <a:rPr lang="en-US" sz="1600" b="1" i="0" u="none" strike="noStrike">
                          <a:solidFill>
                            <a:srgbClr val="000000"/>
                          </a:solidFill>
                          <a:effectLst/>
                          <a:latin typeface="Amazon Ember" panose="02000000000000000000" pitchFamily="2" charset="0"/>
                        </a:rPr>
                        <a:t>2</a:t>
                      </a:r>
                    </a:p>
                  </a:txBody>
                  <a:tcPr marL="6350" marR="6350" marT="6350" marB="0" anchor="ctr">
                    <a:lnL w="12700" cap="flat" cmpd="sng" algn="ctr">
                      <a:solidFill>
                        <a:srgbClr val="282828"/>
                      </a:solidFill>
                      <a:prstDash val="solid"/>
                      <a:round/>
                      <a:headEnd type="none" w="med" len="med"/>
                      <a:tailEnd type="none" w="med" len="med"/>
                    </a:lnL>
                    <a:lnR w="12700" cap="flat" cmpd="sng" algn="ctr">
                      <a:solidFill>
                        <a:srgbClr val="282828"/>
                      </a:solidFill>
                      <a:prstDash val="solid"/>
                      <a:round/>
                      <a:headEnd type="none" w="med" len="med"/>
                      <a:tailEnd type="none" w="med" len="med"/>
                    </a:lnR>
                    <a:lnT w="12700" cap="flat" cmpd="sng" algn="ctr">
                      <a:solidFill>
                        <a:srgbClr val="282828"/>
                      </a:solidFill>
                      <a:prstDash val="solid"/>
                      <a:round/>
                      <a:headEnd type="none" w="med" len="med"/>
                      <a:tailEnd type="none" w="med" len="med"/>
                    </a:lnT>
                    <a:lnB w="12700" cap="flat" cmpd="sng" algn="ctr">
                      <a:solidFill>
                        <a:srgbClr val="282828"/>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algn="ctr" rtl="0" fontAlgn="ctr"/>
                      <a:r>
                        <a:rPr lang="en-US" sz="1600" b="1" i="0" u="none" strike="noStrike">
                          <a:solidFill>
                            <a:srgbClr val="000000"/>
                          </a:solidFill>
                          <a:effectLst/>
                          <a:latin typeface="Amazon Ember" panose="02000000000000000000" pitchFamily="2" charset="0"/>
                        </a:rPr>
                        <a:t>2</a:t>
                      </a:r>
                    </a:p>
                  </a:txBody>
                  <a:tcPr marL="6350" marR="6350" marT="6350" marB="0" anchor="ctr">
                    <a:lnL w="12700" cap="flat" cmpd="sng" algn="ctr">
                      <a:solidFill>
                        <a:srgbClr val="282828"/>
                      </a:solidFill>
                      <a:prstDash val="solid"/>
                      <a:round/>
                      <a:headEnd type="none" w="med" len="med"/>
                      <a:tailEnd type="none" w="med" len="med"/>
                    </a:lnL>
                    <a:lnR w="12700" cap="flat" cmpd="sng" algn="ctr">
                      <a:solidFill>
                        <a:srgbClr val="282828"/>
                      </a:solidFill>
                      <a:prstDash val="solid"/>
                      <a:round/>
                      <a:headEnd type="none" w="med" len="med"/>
                      <a:tailEnd type="none" w="med" len="med"/>
                    </a:lnR>
                    <a:lnT w="12700" cap="flat" cmpd="sng" algn="ctr">
                      <a:solidFill>
                        <a:srgbClr val="282828"/>
                      </a:solidFill>
                      <a:prstDash val="solid"/>
                      <a:round/>
                      <a:headEnd type="none" w="med" len="med"/>
                      <a:tailEnd type="none" w="med" len="med"/>
                    </a:lnT>
                    <a:lnB w="12700" cap="flat" cmpd="sng" algn="ctr">
                      <a:solidFill>
                        <a:srgbClr val="282828"/>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algn="ctr" rtl="0" fontAlgn="ctr"/>
                      <a:r>
                        <a:rPr lang="en-US" sz="1600" b="1" i="0" u="none" strike="noStrike">
                          <a:solidFill>
                            <a:srgbClr val="000000"/>
                          </a:solidFill>
                          <a:effectLst/>
                          <a:latin typeface="Amazon Ember" panose="02000000000000000000" pitchFamily="2" charset="0"/>
                        </a:rPr>
                        <a:t>2</a:t>
                      </a:r>
                    </a:p>
                  </a:txBody>
                  <a:tcPr marL="6350" marR="6350" marT="6350" marB="0" anchor="ctr">
                    <a:lnL w="12700" cap="flat" cmpd="sng" algn="ctr">
                      <a:solidFill>
                        <a:srgbClr val="282828"/>
                      </a:solidFill>
                      <a:prstDash val="solid"/>
                      <a:round/>
                      <a:headEnd type="none" w="med" len="med"/>
                      <a:tailEnd type="none" w="med" len="med"/>
                    </a:lnL>
                    <a:lnR w="12700" cap="flat" cmpd="sng" algn="ctr">
                      <a:solidFill>
                        <a:srgbClr val="282828"/>
                      </a:solidFill>
                      <a:prstDash val="solid"/>
                      <a:round/>
                      <a:headEnd type="none" w="med" len="med"/>
                      <a:tailEnd type="none" w="med" len="med"/>
                    </a:lnR>
                    <a:lnT w="12700" cap="flat" cmpd="sng" algn="ctr">
                      <a:solidFill>
                        <a:srgbClr val="282828"/>
                      </a:solidFill>
                      <a:prstDash val="solid"/>
                      <a:round/>
                      <a:headEnd type="none" w="med" len="med"/>
                      <a:tailEnd type="none" w="med" len="med"/>
                    </a:lnT>
                    <a:lnB w="12700" cap="flat" cmpd="sng" algn="ctr">
                      <a:solidFill>
                        <a:srgbClr val="282828"/>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algn="ctr" rtl="0" fontAlgn="ctr"/>
                      <a:r>
                        <a:rPr lang="en-US" sz="1600" b="1" i="0" u="none" strike="noStrike">
                          <a:solidFill>
                            <a:srgbClr val="000000"/>
                          </a:solidFill>
                          <a:effectLst/>
                          <a:latin typeface="Amazon Ember" panose="02000000000000000000" pitchFamily="2" charset="0"/>
                        </a:rPr>
                        <a:t>2</a:t>
                      </a:r>
                    </a:p>
                  </a:txBody>
                  <a:tcPr marL="6350" marR="6350" marT="6350" marB="0" anchor="ctr">
                    <a:lnL w="12700" cap="flat" cmpd="sng" algn="ctr">
                      <a:solidFill>
                        <a:srgbClr val="282828"/>
                      </a:solidFill>
                      <a:prstDash val="solid"/>
                      <a:round/>
                      <a:headEnd type="none" w="med" len="med"/>
                      <a:tailEnd type="none" w="med" len="med"/>
                    </a:lnL>
                    <a:lnR w="12700" cap="flat" cmpd="sng" algn="ctr">
                      <a:solidFill>
                        <a:srgbClr val="282828"/>
                      </a:solidFill>
                      <a:prstDash val="solid"/>
                      <a:round/>
                      <a:headEnd type="none" w="med" len="med"/>
                      <a:tailEnd type="none" w="med" len="med"/>
                    </a:lnR>
                    <a:lnT w="12700" cap="flat" cmpd="sng" algn="ctr">
                      <a:solidFill>
                        <a:srgbClr val="282828"/>
                      </a:solidFill>
                      <a:prstDash val="solid"/>
                      <a:round/>
                      <a:headEnd type="none" w="med" len="med"/>
                      <a:tailEnd type="none" w="med" len="med"/>
                    </a:lnT>
                    <a:lnB w="12700" cap="flat" cmpd="sng" algn="ctr">
                      <a:solidFill>
                        <a:srgbClr val="282828"/>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algn="ctr" rtl="0" fontAlgn="ctr"/>
                      <a:r>
                        <a:rPr lang="en-US" sz="1600" b="1" i="0" u="none" strike="noStrike">
                          <a:solidFill>
                            <a:srgbClr val="000000"/>
                          </a:solidFill>
                          <a:effectLst/>
                          <a:latin typeface="Amazon Ember" panose="02000000000000000000" pitchFamily="2" charset="0"/>
                        </a:rPr>
                        <a:t>2</a:t>
                      </a:r>
                    </a:p>
                  </a:txBody>
                  <a:tcPr marL="6350" marR="6350" marT="6350" marB="0" anchor="ctr">
                    <a:lnL w="12700" cap="flat" cmpd="sng" algn="ctr">
                      <a:solidFill>
                        <a:srgbClr val="282828"/>
                      </a:solidFill>
                      <a:prstDash val="solid"/>
                      <a:round/>
                      <a:headEnd type="none" w="med" len="med"/>
                      <a:tailEnd type="none" w="med" len="med"/>
                    </a:lnL>
                    <a:lnR w="12700" cap="flat" cmpd="sng" algn="ctr">
                      <a:solidFill>
                        <a:srgbClr val="282828"/>
                      </a:solidFill>
                      <a:prstDash val="solid"/>
                      <a:round/>
                      <a:headEnd type="none" w="med" len="med"/>
                      <a:tailEnd type="none" w="med" len="med"/>
                    </a:lnR>
                    <a:lnT w="12700" cap="flat" cmpd="sng" algn="ctr">
                      <a:solidFill>
                        <a:srgbClr val="282828"/>
                      </a:solidFill>
                      <a:prstDash val="solid"/>
                      <a:round/>
                      <a:headEnd type="none" w="med" len="med"/>
                      <a:tailEnd type="none" w="med" len="med"/>
                    </a:lnT>
                    <a:lnB w="12700" cap="flat" cmpd="sng" algn="ctr">
                      <a:solidFill>
                        <a:srgbClr val="282828"/>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algn="ctr" rtl="0" fontAlgn="b"/>
                      <a:r>
                        <a:rPr lang="en-US" sz="1600" b="1" i="0" u="none" strike="noStrike">
                          <a:solidFill>
                            <a:srgbClr val="FFFFFF"/>
                          </a:solidFill>
                          <a:effectLst/>
                          <a:latin typeface="Amazon Ember" panose="02000000000000000000" pitchFamily="2" charset="0"/>
                        </a:rPr>
                        <a:t>G = 2</a:t>
                      </a:r>
                    </a:p>
                  </a:txBody>
                  <a:tcPr marL="6350" marR="6350" marT="6350" marB="0" anchor="ctr">
                    <a:lnL w="12700" cap="flat" cmpd="sng" algn="ctr">
                      <a:solidFill>
                        <a:srgbClr val="282828"/>
                      </a:solidFill>
                      <a:prstDash val="solid"/>
                      <a:round/>
                      <a:headEnd type="none" w="med" len="med"/>
                      <a:tailEnd type="none" w="med" len="med"/>
                    </a:lnL>
                    <a:lnR w="12700" cap="flat" cmpd="sng" algn="ctr">
                      <a:solidFill>
                        <a:srgbClr val="282828"/>
                      </a:solidFill>
                      <a:prstDash val="solid"/>
                      <a:round/>
                      <a:headEnd type="none" w="med" len="med"/>
                      <a:tailEnd type="none" w="med" len="med"/>
                    </a:lnR>
                    <a:lnT w="12700" cap="flat" cmpd="sng" algn="ctr">
                      <a:solidFill>
                        <a:srgbClr val="282828"/>
                      </a:solidFill>
                      <a:prstDash val="solid"/>
                      <a:round/>
                      <a:headEnd type="none" w="med" len="med"/>
                      <a:tailEnd type="none" w="med" len="med"/>
                    </a:lnT>
                    <a:lnB w="12700" cap="flat" cmpd="sng" algn="ctr">
                      <a:solidFill>
                        <a:srgbClr val="282828"/>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3169393332"/>
                  </a:ext>
                </a:extLst>
              </a:tr>
              <a:tr h="657286">
                <a:tc>
                  <a:txBody>
                    <a:bodyPr/>
                    <a:lstStyle/>
                    <a:p>
                      <a:pPr algn="ctr" rtl="0" fontAlgn="b"/>
                      <a:r>
                        <a:rPr lang="en-US" sz="1600" b="1" i="0" u="none" strike="noStrike">
                          <a:solidFill>
                            <a:srgbClr val="000000"/>
                          </a:solidFill>
                          <a:effectLst/>
                          <a:latin typeface="Amazon Ember" panose="02000000000000000000" pitchFamily="2" charset="0"/>
                        </a:rPr>
                        <a:t>0.1</a:t>
                      </a:r>
                    </a:p>
                  </a:txBody>
                  <a:tcPr marL="6350" marR="6350" marT="6350" marB="0" anchor="ctr">
                    <a:lnL w="12700" cap="flat" cmpd="sng" algn="ctr">
                      <a:solidFill>
                        <a:srgbClr val="282828"/>
                      </a:solidFill>
                      <a:prstDash val="solid"/>
                      <a:round/>
                      <a:headEnd type="none" w="med" len="med"/>
                      <a:tailEnd type="none" w="med" len="med"/>
                    </a:lnL>
                    <a:lnR w="12700" cap="flat" cmpd="sng" algn="ctr">
                      <a:solidFill>
                        <a:srgbClr val="282828"/>
                      </a:solidFill>
                      <a:prstDash val="solid"/>
                      <a:round/>
                      <a:headEnd type="none" w="med" len="med"/>
                      <a:tailEnd type="none" w="med" len="med"/>
                    </a:lnR>
                    <a:lnT w="12700" cap="flat" cmpd="sng" algn="ctr">
                      <a:solidFill>
                        <a:srgbClr val="282828"/>
                      </a:solidFill>
                      <a:prstDash val="solid"/>
                      <a:round/>
                      <a:headEnd type="none" w="med" len="med"/>
                      <a:tailEnd type="none" w="med" len="med"/>
                    </a:lnT>
                    <a:lnB w="12700" cap="flat" cmpd="sng" algn="ctr">
                      <a:solidFill>
                        <a:srgbClr val="282828"/>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pPr algn="ctr" rtl="0" fontAlgn="b"/>
                      <a:r>
                        <a:rPr lang="en-US" sz="1600" b="1" i="0" u="none" strike="noStrike">
                          <a:solidFill>
                            <a:srgbClr val="000000"/>
                          </a:solidFill>
                          <a:effectLst/>
                          <a:latin typeface="Amazon Ember" panose="02000000000000000000" pitchFamily="2" charset="0"/>
                        </a:rPr>
                        <a:t>0.1</a:t>
                      </a:r>
                    </a:p>
                  </a:txBody>
                  <a:tcPr marL="6350" marR="6350" marT="6350" marB="0" anchor="ctr">
                    <a:lnL w="12700" cap="flat" cmpd="sng" algn="ctr">
                      <a:solidFill>
                        <a:srgbClr val="282828"/>
                      </a:solidFill>
                      <a:prstDash val="solid"/>
                      <a:round/>
                      <a:headEnd type="none" w="med" len="med"/>
                      <a:tailEnd type="none" w="med" len="med"/>
                    </a:lnL>
                    <a:lnR w="12700" cap="flat" cmpd="sng" algn="ctr">
                      <a:solidFill>
                        <a:srgbClr val="282828"/>
                      </a:solidFill>
                      <a:prstDash val="solid"/>
                      <a:round/>
                      <a:headEnd type="none" w="med" len="med"/>
                      <a:tailEnd type="none" w="med" len="med"/>
                    </a:lnR>
                    <a:lnT w="12700" cap="flat" cmpd="sng" algn="ctr">
                      <a:solidFill>
                        <a:srgbClr val="282828"/>
                      </a:solidFill>
                      <a:prstDash val="solid"/>
                      <a:round/>
                      <a:headEnd type="none" w="med" len="med"/>
                      <a:tailEnd type="none" w="med" len="med"/>
                    </a:lnT>
                    <a:lnB w="12700" cap="flat" cmpd="sng" algn="ctr">
                      <a:solidFill>
                        <a:srgbClr val="282828"/>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rtl="0" fontAlgn="b"/>
                      <a:r>
                        <a:rPr lang="en-US" sz="1600" b="1" i="0" u="none" strike="noStrike">
                          <a:solidFill>
                            <a:srgbClr val="000000"/>
                          </a:solidFill>
                          <a:effectLst/>
                          <a:latin typeface="Amazon Ember" panose="02000000000000000000" pitchFamily="2" charset="0"/>
                        </a:rPr>
                        <a:t>0.1</a:t>
                      </a:r>
                    </a:p>
                  </a:txBody>
                  <a:tcPr marL="6350" marR="6350" marT="6350" marB="0" anchor="ctr">
                    <a:lnL w="12700" cap="flat" cmpd="sng" algn="ctr">
                      <a:solidFill>
                        <a:srgbClr val="282828"/>
                      </a:solidFill>
                      <a:prstDash val="solid"/>
                      <a:round/>
                      <a:headEnd type="none" w="med" len="med"/>
                      <a:tailEnd type="none" w="med" len="med"/>
                    </a:lnL>
                    <a:lnR w="12700" cap="flat" cmpd="sng" algn="ctr">
                      <a:solidFill>
                        <a:srgbClr val="282828"/>
                      </a:solidFill>
                      <a:prstDash val="solid"/>
                      <a:round/>
                      <a:headEnd type="none" w="med" len="med"/>
                      <a:tailEnd type="none" w="med" len="med"/>
                    </a:lnR>
                    <a:lnT w="12700" cap="flat" cmpd="sng" algn="ctr">
                      <a:solidFill>
                        <a:srgbClr val="282828"/>
                      </a:solidFill>
                      <a:prstDash val="solid"/>
                      <a:round/>
                      <a:headEnd type="none" w="med" len="med"/>
                      <a:tailEnd type="none" w="med" len="med"/>
                    </a:lnT>
                    <a:lnB w="12700" cap="flat" cmpd="sng" algn="ctr">
                      <a:solidFill>
                        <a:srgbClr val="282828"/>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rtl="0" fontAlgn="b"/>
                      <a:r>
                        <a:rPr lang="en-US" sz="1600" b="1" i="0" u="none" strike="noStrike">
                          <a:solidFill>
                            <a:srgbClr val="000000"/>
                          </a:solidFill>
                          <a:effectLst/>
                          <a:latin typeface="Amazon Ember" panose="02000000000000000000" pitchFamily="2" charset="0"/>
                        </a:rPr>
                        <a:t>0.1</a:t>
                      </a:r>
                    </a:p>
                  </a:txBody>
                  <a:tcPr marL="6350" marR="6350" marT="6350" marB="0" anchor="ctr">
                    <a:lnL w="12700" cap="flat" cmpd="sng" algn="ctr">
                      <a:solidFill>
                        <a:srgbClr val="282828"/>
                      </a:solidFill>
                      <a:prstDash val="solid"/>
                      <a:round/>
                      <a:headEnd type="none" w="med" len="med"/>
                      <a:tailEnd type="none" w="med" len="med"/>
                    </a:lnL>
                    <a:lnR w="12700" cap="flat" cmpd="sng" algn="ctr">
                      <a:solidFill>
                        <a:srgbClr val="282828"/>
                      </a:solidFill>
                      <a:prstDash val="solid"/>
                      <a:round/>
                      <a:headEnd type="none" w="med" len="med"/>
                      <a:tailEnd type="none" w="med" len="med"/>
                    </a:lnR>
                    <a:lnT w="12700" cap="flat" cmpd="sng" algn="ctr">
                      <a:solidFill>
                        <a:srgbClr val="282828"/>
                      </a:solidFill>
                      <a:prstDash val="solid"/>
                      <a:round/>
                      <a:headEnd type="none" w="med" len="med"/>
                      <a:tailEnd type="none" w="med" len="med"/>
                    </a:lnT>
                    <a:lnB w="12700" cap="flat" cmpd="sng" algn="ctr">
                      <a:solidFill>
                        <a:srgbClr val="282828"/>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rtl="0" fontAlgn="b"/>
                      <a:r>
                        <a:rPr lang="en-US" sz="1600" b="1" i="0" u="none" strike="noStrike">
                          <a:solidFill>
                            <a:srgbClr val="000000"/>
                          </a:solidFill>
                          <a:effectLst/>
                          <a:latin typeface="Amazon Ember" panose="02000000000000000000" pitchFamily="2" charset="0"/>
                        </a:rPr>
                        <a:t>0.1</a:t>
                      </a:r>
                    </a:p>
                  </a:txBody>
                  <a:tcPr marL="6350" marR="6350" marT="6350" marB="0" anchor="ctr">
                    <a:lnL w="12700" cap="flat" cmpd="sng" algn="ctr">
                      <a:solidFill>
                        <a:srgbClr val="282828"/>
                      </a:solidFill>
                      <a:prstDash val="solid"/>
                      <a:round/>
                      <a:headEnd type="none" w="med" len="med"/>
                      <a:tailEnd type="none" w="med" len="med"/>
                    </a:lnL>
                    <a:lnR w="12700" cap="flat" cmpd="sng" algn="ctr">
                      <a:solidFill>
                        <a:srgbClr val="282828"/>
                      </a:solidFill>
                      <a:prstDash val="solid"/>
                      <a:round/>
                      <a:headEnd type="none" w="med" len="med"/>
                      <a:tailEnd type="none" w="med" len="med"/>
                    </a:lnR>
                    <a:lnT w="12700" cap="flat" cmpd="sng" algn="ctr">
                      <a:solidFill>
                        <a:srgbClr val="282828"/>
                      </a:solidFill>
                      <a:prstDash val="solid"/>
                      <a:round/>
                      <a:headEnd type="none" w="med" len="med"/>
                      <a:tailEnd type="none" w="med" len="med"/>
                    </a:lnT>
                    <a:lnB w="12700" cap="flat" cmpd="sng" algn="ctr">
                      <a:solidFill>
                        <a:srgbClr val="282828"/>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rtl="0" fontAlgn="ctr"/>
                      <a:r>
                        <a:rPr lang="en-US" sz="1600" b="1" i="0" u="none" strike="noStrike">
                          <a:solidFill>
                            <a:srgbClr val="000000"/>
                          </a:solidFill>
                          <a:effectLst/>
                          <a:latin typeface="Amazon Ember" panose="02000000000000000000" pitchFamily="2" charset="0"/>
                        </a:rPr>
                        <a:t>0.1</a:t>
                      </a:r>
                    </a:p>
                  </a:txBody>
                  <a:tcPr marL="6350" marR="6350" marT="6350" marB="0" anchor="ctr">
                    <a:lnL w="12700" cap="flat" cmpd="sng" algn="ctr">
                      <a:solidFill>
                        <a:srgbClr val="282828"/>
                      </a:solidFill>
                      <a:prstDash val="solid"/>
                      <a:round/>
                      <a:headEnd type="none" w="med" len="med"/>
                      <a:tailEnd type="none" w="med" len="med"/>
                    </a:lnL>
                    <a:lnR w="12700" cap="flat" cmpd="sng" algn="ctr">
                      <a:solidFill>
                        <a:srgbClr val="282828"/>
                      </a:solidFill>
                      <a:prstDash val="solid"/>
                      <a:round/>
                      <a:headEnd type="none" w="med" len="med"/>
                      <a:tailEnd type="none" w="med" len="med"/>
                    </a:lnR>
                    <a:lnT w="12700" cap="flat" cmpd="sng" algn="ctr">
                      <a:solidFill>
                        <a:srgbClr val="282828"/>
                      </a:solidFill>
                      <a:prstDash val="solid"/>
                      <a:round/>
                      <a:headEnd type="none" w="med" len="med"/>
                      <a:tailEnd type="none" w="med" len="med"/>
                    </a:lnT>
                    <a:lnB w="12700" cap="flat" cmpd="sng" algn="ctr">
                      <a:solidFill>
                        <a:srgbClr val="282828"/>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rtl="0" fontAlgn="b"/>
                      <a:r>
                        <a:rPr lang="en-US" sz="1600" b="1" i="0" u="none" strike="noStrike">
                          <a:solidFill>
                            <a:srgbClr val="000000"/>
                          </a:solidFill>
                          <a:effectLst/>
                          <a:latin typeface="Amazon Ember" panose="02000000000000000000" pitchFamily="2" charset="0"/>
                        </a:rPr>
                        <a:t>0.1</a:t>
                      </a:r>
                    </a:p>
                  </a:txBody>
                  <a:tcPr marL="6350" marR="6350" marT="6350" marB="0" anchor="ctr">
                    <a:lnL w="12700" cap="flat" cmpd="sng" algn="ctr">
                      <a:solidFill>
                        <a:srgbClr val="282828"/>
                      </a:solidFill>
                      <a:prstDash val="solid"/>
                      <a:round/>
                      <a:headEnd type="none" w="med" len="med"/>
                      <a:tailEnd type="none" w="med" len="med"/>
                    </a:lnL>
                    <a:lnR w="12700" cap="flat" cmpd="sng" algn="ctr">
                      <a:solidFill>
                        <a:srgbClr val="282828"/>
                      </a:solidFill>
                      <a:prstDash val="solid"/>
                      <a:round/>
                      <a:headEnd type="none" w="med" len="med"/>
                      <a:tailEnd type="none" w="med" len="med"/>
                    </a:lnR>
                    <a:lnT w="12700" cap="flat" cmpd="sng" algn="ctr">
                      <a:solidFill>
                        <a:srgbClr val="282828"/>
                      </a:solidFill>
                      <a:prstDash val="solid"/>
                      <a:round/>
                      <a:headEnd type="none" w="med" len="med"/>
                      <a:tailEnd type="none" w="med" len="med"/>
                    </a:lnT>
                    <a:lnB w="12700" cap="flat" cmpd="sng" algn="ctr">
                      <a:solidFill>
                        <a:srgbClr val="282828"/>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rtl="0" fontAlgn="b"/>
                      <a:r>
                        <a:rPr lang="en-US" sz="1600" b="1" i="0" u="none" strike="noStrike" dirty="0">
                          <a:solidFill>
                            <a:srgbClr val="000000"/>
                          </a:solidFill>
                          <a:effectLst/>
                          <a:latin typeface="Amazon Ember" panose="02000000000000000000" pitchFamily="2" charset="0"/>
                        </a:rPr>
                        <a:t>0.1</a:t>
                      </a:r>
                    </a:p>
                  </a:txBody>
                  <a:tcPr marL="6350" marR="6350" marT="6350" marB="0" anchor="ctr">
                    <a:lnL w="12700" cap="flat" cmpd="sng" algn="ctr">
                      <a:solidFill>
                        <a:srgbClr val="282828"/>
                      </a:solidFill>
                      <a:prstDash val="solid"/>
                      <a:round/>
                      <a:headEnd type="none" w="med" len="med"/>
                      <a:tailEnd type="none" w="med" len="med"/>
                    </a:lnL>
                    <a:lnR w="12700" cap="flat" cmpd="sng" algn="ctr">
                      <a:solidFill>
                        <a:srgbClr val="282828"/>
                      </a:solidFill>
                      <a:prstDash val="solid"/>
                      <a:round/>
                      <a:headEnd type="none" w="med" len="med"/>
                      <a:tailEnd type="none" w="med" len="med"/>
                    </a:lnR>
                    <a:lnT w="12700" cap="flat" cmpd="sng" algn="ctr">
                      <a:solidFill>
                        <a:srgbClr val="282828"/>
                      </a:solidFill>
                      <a:prstDash val="solid"/>
                      <a:round/>
                      <a:headEnd type="none" w="med" len="med"/>
                      <a:tailEnd type="none" w="med" len="med"/>
                    </a:lnT>
                    <a:lnB w="12700" cap="flat" cmpd="sng" algn="ctr">
                      <a:solidFill>
                        <a:srgbClr val="282828"/>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3660465331"/>
                  </a:ext>
                </a:extLst>
              </a:tr>
              <a:tr h="657286">
                <a:tc>
                  <a:txBody>
                    <a:bodyPr/>
                    <a:lstStyle/>
                    <a:p>
                      <a:pPr algn="ctr" fontAlgn="ctr"/>
                      <a:r>
                        <a:rPr lang="en-US" sz="1600" b="0" i="0" u="none" strike="noStrike">
                          <a:solidFill>
                            <a:srgbClr val="000000"/>
                          </a:solidFill>
                          <a:effectLst/>
                          <a:latin typeface="+mn-lt"/>
                        </a:rPr>
                        <a:t> </a:t>
                      </a:r>
                    </a:p>
                  </a:txBody>
                  <a:tcPr marL="7620" marR="7620" marT="7620" marB="0" anchor="ctr">
                    <a:lnL w="12700" cap="flat" cmpd="sng" algn="ctr">
                      <a:solidFill>
                        <a:srgbClr val="282828"/>
                      </a:solidFill>
                      <a:prstDash val="solid"/>
                      <a:round/>
                      <a:headEnd type="none" w="med" len="med"/>
                      <a:tailEnd type="none" w="med" len="med"/>
                    </a:lnL>
                    <a:lnR w="12700" cap="flat" cmpd="sng" algn="ctr">
                      <a:solidFill>
                        <a:srgbClr val="282828"/>
                      </a:solidFill>
                      <a:prstDash val="solid"/>
                      <a:round/>
                      <a:headEnd type="none" w="med" len="med"/>
                      <a:tailEnd type="none" w="med" len="med"/>
                    </a:lnR>
                    <a:lnT w="12700" cap="flat" cmpd="sng" algn="ctr">
                      <a:solidFill>
                        <a:srgbClr val="282828"/>
                      </a:solidFill>
                      <a:prstDash val="solid"/>
                      <a:round/>
                      <a:headEnd type="none" w="med" len="med"/>
                      <a:tailEnd type="none" w="med" len="med"/>
                    </a:lnT>
                    <a:lnB w="12700" cap="flat" cmpd="sng" algn="ctr">
                      <a:solidFill>
                        <a:srgbClr val="282828"/>
                      </a:solidFill>
                      <a:prstDash val="solid"/>
                      <a:round/>
                      <a:headEnd type="none" w="med" len="med"/>
                      <a:tailEnd type="none" w="med" len="med"/>
                    </a:lnB>
                    <a:lnTlToBr w="12700" cmpd="sng">
                      <a:noFill/>
                      <a:prstDash val="solid"/>
                    </a:lnTlToBr>
                    <a:lnBlToTr w="12700" cmpd="sng">
                      <a:noFill/>
                      <a:prstDash val="solid"/>
                    </a:lnBlToTr>
                    <a:solidFill>
                      <a:srgbClr val="7030A0"/>
                    </a:solidFill>
                  </a:tcPr>
                </a:tc>
                <a:tc>
                  <a:txBody>
                    <a:bodyPr/>
                    <a:lstStyle/>
                    <a:p>
                      <a:pPr algn="ctr" fontAlgn="ctr"/>
                      <a:r>
                        <a:rPr lang="en-US" sz="1600" b="0" i="0" u="none" strike="noStrike">
                          <a:solidFill>
                            <a:srgbClr val="000000"/>
                          </a:solidFill>
                          <a:effectLst/>
                          <a:latin typeface="+mn-lt"/>
                        </a:rPr>
                        <a:t> </a:t>
                      </a:r>
                    </a:p>
                  </a:txBody>
                  <a:tcPr marL="7620" marR="7620" marT="7620" marB="0" anchor="ctr">
                    <a:lnL w="12700" cap="flat" cmpd="sng" algn="ctr">
                      <a:solidFill>
                        <a:srgbClr val="282828"/>
                      </a:solidFill>
                      <a:prstDash val="solid"/>
                      <a:round/>
                      <a:headEnd type="none" w="med" len="med"/>
                      <a:tailEnd type="none" w="med" len="med"/>
                    </a:lnL>
                    <a:lnR w="12700" cap="flat" cmpd="sng" algn="ctr">
                      <a:solidFill>
                        <a:srgbClr val="282828"/>
                      </a:solidFill>
                      <a:prstDash val="solid"/>
                      <a:round/>
                      <a:headEnd type="none" w="med" len="med"/>
                      <a:tailEnd type="none" w="med" len="med"/>
                    </a:lnR>
                    <a:lnT w="12700" cap="flat" cmpd="sng" algn="ctr">
                      <a:solidFill>
                        <a:srgbClr val="282828"/>
                      </a:solidFill>
                      <a:prstDash val="solid"/>
                      <a:round/>
                      <a:headEnd type="none" w="med" len="med"/>
                      <a:tailEnd type="none" w="med" len="med"/>
                    </a:lnT>
                    <a:lnB w="12700" cap="flat" cmpd="sng" algn="ctr">
                      <a:solidFill>
                        <a:srgbClr val="282828"/>
                      </a:solidFill>
                      <a:prstDash val="solid"/>
                      <a:round/>
                      <a:headEnd type="none" w="med" len="med"/>
                      <a:tailEnd type="none" w="med" len="med"/>
                    </a:lnB>
                    <a:lnTlToBr w="12700" cmpd="sng">
                      <a:noFill/>
                      <a:prstDash val="solid"/>
                    </a:lnTlToBr>
                    <a:lnBlToTr w="12700" cmpd="sng">
                      <a:noFill/>
                      <a:prstDash val="solid"/>
                    </a:lnBlToTr>
                    <a:solidFill>
                      <a:srgbClr val="7030A0"/>
                    </a:solidFill>
                  </a:tcPr>
                </a:tc>
                <a:tc>
                  <a:txBody>
                    <a:bodyPr/>
                    <a:lstStyle/>
                    <a:p>
                      <a:pPr algn="ctr" fontAlgn="ctr"/>
                      <a:r>
                        <a:rPr lang="en-US" sz="1600" b="0" i="0" u="none" strike="noStrike">
                          <a:solidFill>
                            <a:srgbClr val="000000"/>
                          </a:solidFill>
                          <a:effectLst/>
                          <a:latin typeface="+mn-lt"/>
                        </a:rPr>
                        <a:t> </a:t>
                      </a:r>
                    </a:p>
                  </a:txBody>
                  <a:tcPr marL="7620" marR="7620" marT="7620" marB="0" anchor="ctr">
                    <a:lnL w="12700" cap="flat" cmpd="sng" algn="ctr">
                      <a:solidFill>
                        <a:srgbClr val="282828"/>
                      </a:solidFill>
                      <a:prstDash val="solid"/>
                      <a:round/>
                      <a:headEnd type="none" w="med" len="med"/>
                      <a:tailEnd type="none" w="med" len="med"/>
                    </a:lnL>
                    <a:lnR w="12700" cap="flat" cmpd="sng" algn="ctr">
                      <a:solidFill>
                        <a:srgbClr val="282828"/>
                      </a:solidFill>
                      <a:prstDash val="solid"/>
                      <a:round/>
                      <a:headEnd type="none" w="med" len="med"/>
                      <a:tailEnd type="none" w="med" len="med"/>
                    </a:lnR>
                    <a:lnT w="12700" cap="flat" cmpd="sng" algn="ctr">
                      <a:solidFill>
                        <a:srgbClr val="282828"/>
                      </a:solidFill>
                      <a:prstDash val="solid"/>
                      <a:round/>
                      <a:headEnd type="none" w="med" len="med"/>
                      <a:tailEnd type="none" w="med" len="med"/>
                    </a:lnT>
                    <a:lnB w="12700" cap="flat" cmpd="sng" algn="ctr">
                      <a:solidFill>
                        <a:srgbClr val="282828"/>
                      </a:solidFill>
                      <a:prstDash val="solid"/>
                      <a:round/>
                      <a:headEnd type="none" w="med" len="med"/>
                      <a:tailEnd type="none" w="med" len="med"/>
                    </a:lnB>
                    <a:lnTlToBr w="12700" cmpd="sng">
                      <a:noFill/>
                      <a:prstDash val="solid"/>
                    </a:lnTlToBr>
                    <a:lnBlToTr w="12700" cmpd="sng">
                      <a:noFill/>
                      <a:prstDash val="solid"/>
                    </a:lnBlToTr>
                    <a:solidFill>
                      <a:srgbClr val="7030A0"/>
                    </a:solidFill>
                  </a:tcPr>
                </a:tc>
                <a:tc>
                  <a:txBody>
                    <a:bodyPr/>
                    <a:lstStyle/>
                    <a:p>
                      <a:pPr algn="ctr" fontAlgn="ctr"/>
                      <a:r>
                        <a:rPr lang="en-US" sz="1600" b="0" i="0" u="none" strike="noStrike">
                          <a:solidFill>
                            <a:srgbClr val="000000"/>
                          </a:solidFill>
                          <a:effectLst/>
                          <a:latin typeface="+mn-lt"/>
                        </a:rPr>
                        <a:t> </a:t>
                      </a:r>
                    </a:p>
                  </a:txBody>
                  <a:tcPr marL="7620" marR="7620" marT="7620" marB="0" anchor="ctr">
                    <a:lnL w="12700" cap="flat" cmpd="sng" algn="ctr">
                      <a:solidFill>
                        <a:srgbClr val="282828"/>
                      </a:solidFill>
                      <a:prstDash val="solid"/>
                      <a:round/>
                      <a:headEnd type="none" w="med" len="med"/>
                      <a:tailEnd type="none" w="med" len="med"/>
                    </a:lnL>
                    <a:lnR w="12700" cap="flat" cmpd="sng" algn="ctr">
                      <a:solidFill>
                        <a:srgbClr val="282828"/>
                      </a:solidFill>
                      <a:prstDash val="solid"/>
                      <a:round/>
                      <a:headEnd type="none" w="med" len="med"/>
                      <a:tailEnd type="none" w="med" len="med"/>
                    </a:lnR>
                    <a:lnT w="12700" cap="flat" cmpd="sng" algn="ctr">
                      <a:solidFill>
                        <a:srgbClr val="282828"/>
                      </a:solidFill>
                      <a:prstDash val="solid"/>
                      <a:round/>
                      <a:headEnd type="none" w="med" len="med"/>
                      <a:tailEnd type="none" w="med" len="med"/>
                    </a:lnT>
                    <a:lnB w="12700" cap="flat" cmpd="sng" algn="ctr">
                      <a:solidFill>
                        <a:srgbClr val="282828"/>
                      </a:solidFill>
                      <a:prstDash val="solid"/>
                      <a:round/>
                      <a:headEnd type="none" w="med" len="med"/>
                      <a:tailEnd type="none" w="med" len="med"/>
                    </a:lnB>
                    <a:lnTlToBr w="12700" cmpd="sng">
                      <a:noFill/>
                      <a:prstDash val="solid"/>
                    </a:lnTlToBr>
                    <a:lnBlToTr w="12700" cmpd="sng">
                      <a:noFill/>
                      <a:prstDash val="solid"/>
                    </a:lnBlToTr>
                    <a:solidFill>
                      <a:srgbClr val="7030A0"/>
                    </a:solidFill>
                  </a:tcPr>
                </a:tc>
                <a:tc>
                  <a:txBody>
                    <a:bodyPr/>
                    <a:lstStyle/>
                    <a:p>
                      <a:pPr algn="ctr" fontAlgn="ctr"/>
                      <a:r>
                        <a:rPr lang="en-US" sz="1600" b="0" i="0" u="none" strike="noStrike">
                          <a:solidFill>
                            <a:srgbClr val="000000"/>
                          </a:solidFill>
                          <a:effectLst/>
                          <a:latin typeface="+mn-lt"/>
                        </a:rPr>
                        <a:t> </a:t>
                      </a:r>
                    </a:p>
                  </a:txBody>
                  <a:tcPr marL="7620" marR="7620" marT="7620" marB="0" anchor="ctr">
                    <a:lnL w="12700" cap="flat" cmpd="sng" algn="ctr">
                      <a:solidFill>
                        <a:srgbClr val="282828"/>
                      </a:solidFill>
                      <a:prstDash val="solid"/>
                      <a:round/>
                      <a:headEnd type="none" w="med" len="med"/>
                      <a:tailEnd type="none" w="med" len="med"/>
                    </a:lnL>
                    <a:lnR w="12700" cap="flat" cmpd="sng" algn="ctr">
                      <a:solidFill>
                        <a:srgbClr val="282828"/>
                      </a:solidFill>
                      <a:prstDash val="solid"/>
                      <a:round/>
                      <a:headEnd type="none" w="med" len="med"/>
                      <a:tailEnd type="none" w="med" len="med"/>
                    </a:lnR>
                    <a:lnT w="12700" cap="flat" cmpd="sng" algn="ctr">
                      <a:solidFill>
                        <a:srgbClr val="282828"/>
                      </a:solidFill>
                      <a:prstDash val="solid"/>
                      <a:round/>
                      <a:headEnd type="none" w="med" len="med"/>
                      <a:tailEnd type="none" w="med" len="med"/>
                    </a:lnT>
                    <a:lnB w="12700" cap="flat" cmpd="sng" algn="ctr">
                      <a:solidFill>
                        <a:srgbClr val="282828"/>
                      </a:solidFill>
                      <a:prstDash val="solid"/>
                      <a:round/>
                      <a:headEnd type="none" w="med" len="med"/>
                      <a:tailEnd type="none" w="med" len="med"/>
                    </a:lnB>
                    <a:lnTlToBr w="12700" cmpd="sng">
                      <a:noFill/>
                      <a:prstDash val="solid"/>
                    </a:lnTlToBr>
                    <a:lnBlToTr w="12700" cmpd="sng">
                      <a:noFill/>
                      <a:prstDash val="solid"/>
                    </a:lnBlToTr>
                    <a:solidFill>
                      <a:srgbClr val="7030A0"/>
                    </a:solidFill>
                  </a:tcPr>
                </a:tc>
                <a:tc>
                  <a:txBody>
                    <a:bodyPr/>
                    <a:lstStyle/>
                    <a:p>
                      <a:pPr algn="ctr" fontAlgn="ctr"/>
                      <a:r>
                        <a:rPr lang="en-US" sz="1600" b="0" i="0" u="none" strike="noStrike">
                          <a:solidFill>
                            <a:srgbClr val="000000"/>
                          </a:solidFill>
                          <a:effectLst/>
                          <a:latin typeface="+mn-lt"/>
                        </a:rPr>
                        <a:t> </a:t>
                      </a:r>
                    </a:p>
                  </a:txBody>
                  <a:tcPr marL="7620" marR="7620" marT="7620" marB="0" anchor="ctr">
                    <a:lnL w="12700" cap="flat" cmpd="sng" algn="ctr">
                      <a:solidFill>
                        <a:srgbClr val="282828"/>
                      </a:solidFill>
                      <a:prstDash val="solid"/>
                      <a:round/>
                      <a:headEnd type="none" w="med" len="med"/>
                      <a:tailEnd type="none" w="med" len="med"/>
                    </a:lnL>
                    <a:lnR w="12700" cap="flat" cmpd="sng" algn="ctr">
                      <a:solidFill>
                        <a:srgbClr val="282828"/>
                      </a:solidFill>
                      <a:prstDash val="solid"/>
                      <a:round/>
                      <a:headEnd type="none" w="med" len="med"/>
                      <a:tailEnd type="none" w="med" len="med"/>
                    </a:lnR>
                    <a:lnT w="12700" cap="flat" cmpd="sng" algn="ctr">
                      <a:solidFill>
                        <a:srgbClr val="282828"/>
                      </a:solidFill>
                      <a:prstDash val="solid"/>
                      <a:round/>
                      <a:headEnd type="none" w="med" len="med"/>
                      <a:tailEnd type="none" w="med" len="med"/>
                    </a:lnT>
                    <a:lnB w="12700" cap="flat" cmpd="sng" algn="ctr">
                      <a:solidFill>
                        <a:srgbClr val="282828"/>
                      </a:solidFill>
                      <a:prstDash val="solid"/>
                      <a:round/>
                      <a:headEnd type="none" w="med" len="med"/>
                      <a:tailEnd type="none" w="med" len="med"/>
                    </a:lnB>
                    <a:lnTlToBr w="12700" cmpd="sng">
                      <a:noFill/>
                      <a:prstDash val="solid"/>
                    </a:lnTlToBr>
                    <a:lnBlToTr w="12700" cmpd="sng">
                      <a:noFill/>
                      <a:prstDash val="solid"/>
                    </a:lnBlToTr>
                    <a:solidFill>
                      <a:srgbClr val="7030A0"/>
                    </a:solidFill>
                  </a:tcPr>
                </a:tc>
                <a:tc>
                  <a:txBody>
                    <a:bodyPr/>
                    <a:lstStyle/>
                    <a:p>
                      <a:pPr algn="ctr" fontAlgn="ctr"/>
                      <a:r>
                        <a:rPr lang="en-US" sz="1600" b="0" i="0" u="none" strike="noStrike">
                          <a:solidFill>
                            <a:srgbClr val="000000"/>
                          </a:solidFill>
                          <a:effectLst/>
                          <a:latin typeface="+mn-lt"/>
                        </a:rPr>
                        <a:t> </a:t>
                      </a:r>
                    </a:p>
                  </a:txBody>
                  <a:tcPr marL="7620" marR="7620" marT="7620" marB="0" anchor="ctr">
                    <a:lnL w="12700" cap="flat" cmpd="sng" algn="ctr">
                      <a:solidFill>
                        <a:srgbClr val="282828"/>
                      </a:solidFill>
                      <a:prstDash val="solid"/>
                      <a:round/>
                      <a:headEnd type="none" w="med" len="med"/>
                      <a:tailEnd type="none" w="med" len="med"/>
                    </a:lnL>
                    <a:lnR w="12700" cap="flat" cmpd="sng" algn="ctr">
                      <a:solidFill>
                        <a:srgbClr val="282828"/>
                      </a:solidFill>
                      <a:prstDash val="solid"/>
                      <a:round/>
                      <a:headEnd type="none" w="med" len="med"/>
                      <a:tailEnd type="none" w="med" len="med"/>
                    </a:lnR>
                    <a:lnT w="12700" cap="flat" cmpd="sng" algn="ctr">
                      <a:solidFill>
                        <a:srgbClr val="282828"/>
                      </a:solidFill>
                      <a:prstDash val="solid"/>
                      <a:round/>
                      <a:headEnd type="none" w="med" len="med"/>
                      <a:tailEnd type="none" w="med" len="med"/>
                    </a:lnT>
                    <a:lnB w="12700" cap="flat" cmpd="sng" algn="ctr">
                      <a:solidFill>
                        <a:srgbClr val="282828"/>
                      </a:solidFill>
                      <a:prstDash val="solid"/>
                      <a:round/>
                      <a:headEnd type="none" w="med" len="med"/>
                      <a:tailEnd type="none" w="med" len="med"/>
                    </a:lnB>
                    <a:lnTlToBr w="12700" cmpd="sng">
                      <a:noFill/>
                      <a:prstDash val="solid"/>
                    </a:lnTlToBr>
                    <a:lnBlToTr w="12700" cmpd="sng">
                      <a:noFill/>
                      <a:prstDash val="solid"/>
                    </a:lnBlToTr>
                    <a:solidFill>
                      <a:srgbClr val="7030A0"/>
                    </a:solidFill>
                  </a:tcPr>
                </a:tc>
                <a:tc>
                  <a:txBody>
                    <a:bodyPr/>
                    <a:lstStyle/>
                    <a:p>
                      <a:pPr algn="ctr" fontAlgn="ctr"/>
                      <a:r>
                        <a:rPr lang="en-US" sz="1600" b="0" i="0" u="none" strike="noStrike" dirty="0">
                          <a:solidFill>
                            <a:srgbClr val="000000"/>
                          </a:solidFill>
                          <a:effectLst/>
                          <a:latin typeface="+mn-lt"/>
                        </a:rPr>
                        <a:t> </a:t>
                      </a:r>
                    </a:p>
                  </a:txBody>
                  <a:tcPr marL="7620" marR="7620" marT="7620" marB="0" anchor="ctr">
                    <a:lnL w="12700" cap="flat" cmpd="sng" algn="ctr">
                      <a:solidFill>
                        <a:srgbClr val="282828"/>
                      </a:solidFill>
                      <a:prstDash val="solid"/>
                      <a:round/>
                      <a:headEnd type="none" w="med" len="med"/>
                      <a:tailEnd type="none" w="med" len="med"/>
                    </a:lnL>
                    <a:lnR w="12700" cap="flat" cmpd="sng" algn="ctr">
                      <a:solidFill>
                        <a:srgbClr val="282828"/>
                      </a:solidFill>
                      <a:prstDash val="solid"/>
                      <a:round/>
                      <a:headEnd type="none" w="med" len="med"/>
                      <a:tailEnd type="none" w="med" len="med"/>
                    </a:lnR>
                    <a:lnT w="12700" cap="flat" cmpd="sng" algn="ctr">
                      <a:solidFill>
                        <a:srgbClr val="282828"/>
                      </a:solidFill>
                      <a:prstDash val="solid"/>
                      <a:round/>
                      <a:headEnd type="none" w="med" len="med"/>
                      <a:tailEnd type="none" w="med" len="med"/>
                    </a:lnT>
                    <a:lnB w="12700" cap="flat" cmpd="sng" algn="ctr">
                      <a:solidFill>
                        <a:srgbClr val="282828"/>
                      </a:solidFill>
                      <a:prstDash val="solid"/>
                      <a:round/>
                      <a:headEnd type="none" w="med" len="med"/>
                      <a:tailEnd type="none" w="med" len="med"/>
                    </a:lnB>
                    <a:lnTlToBr w="12700" cmpd="sng">
                      <a:noFill/>
                      <a:prstDash val="solid"/>
                    </a:lnTlToBr>
                    <a:lnBlToTr w="12700" cmpd="sng">
                      <a:noFill/>
                      <a:prstDash val="solid"/>
                    </a:lnBlToTr>
                    <a:solidFill>
                      <a:srgbClr val="7030A0"/>
                    </a:solidFill>
                  </a:tcPr>
                </a:tc>
                <a:extLst>
                  <a:ext uri="{0D108BD9-81ED-4DB2-BD59-A6C34878D82A}">
                    <a16:rowId xmlns:a16="http://schemas.microsoft.com/office/drawing/2014/main" val="647661095"/>
                  </a:ext>
                </a:extLst>
              </a:tr>
            </a:tbl>
          </a:graphicData>
        </a:graphic>
      </p:graphicFrame>
      <p:sp>
        <p:nvSpPr>
          <p:cNvPr id="26" name="TextBox 25">
            <a:extLst>
              <a:ext uri="{FF2B5EF4-FFF2-40B4-BE49-F238E27FC236}">
                <a16:creationId xmlns:a16="http://schemas.microsoft.com/office/drawing/2014/main" id="{2AB15E14-9893-BF4D-B35D-89A0032076E3}"/>
              </a:ext>
            </a:extLst>
          </p:cNvPr>
          <p:cNvSpPr txBox="1"/>
          <p:nvPr/>
        </p:nvSpPr>
        <p:spPr>
          <a:xfrm>
            <a:off x="1796476" y="6182118"/>
            <a:ext cx="5062553" cy="627864"/>
          </a:xfrm>
          <a:prstGeom prst="rect">
            <a:avLst/>
          </a:prstGeom>
          <a:noFill/>
        </p:spPr>
        <p:txBody>
          <a:bodyPr wrap="square" lIns="182880" tIns="146304" rIns="182880" bIns="146304" rtlCol="0">
            <a:spAutoFit/>
          </a:bodyPr>
          <a:lstStyle/>
          <a:p>
            <a:pPr algn="ctr">
              <a:lnSpc>
                <a:spcPct val="90000"/>
              </a:lnSpc>
              <a:spcAft>
                <a:spcPts val="1800"/>
              </a:spcAft>
            </a:pPr>
            <a:r>
              <a:rPr lang="en-US" sz="2400" b="1" dirty="0">
                <a:gradFill>
                  <a:gsLst>
                    <a:gs pos="2917">
                      <a:schemeClr val="tx1"/>
                    </a:gs>
                    <a:gs pos="30000">
                      <a:schemeClr val="tx1"/>
                    </a:gs>
                  </a:gsLst>
                  <a:lin ang="5400000" scaled="0"/>
                </a:gradFill>
              </a:rPr>
              <a:t>REWARD FUNCTION</a:t>
            </a:r>
          </a:p>
        </p:txBody>
      </p:sp>
      <p:pic>
        <p:nvPicPr>
          <p:cNvPr id="15" name="Picture 14">
            <a:extLst>
              <a:ext uri="{FF2B5EF4-FFF2-40B4-BE49-F238E27FC236}">
                <a16:creationId xmlns:a16="http://schemas.microsoft.com/office/drawing/2014/main" id="{5BBCFAFE-4B20-A84F-99DC-350588203239}"/>
              </a:ext>
            </a:extLst>
          </p:cNvPr>
          <p:cNvPicPr>
            <a:picLocks noChangeAspect="1"/>
          </p:cNvPicPr>
          <p:nvPr/>
        </p:nvPicPr>
        <p:blipFill>
          <a:blip r:embed="rId5"/>
          <a:stretch>
            <a:fillRect/>
          </a:stretch>
        </p:blipFill>
        <p:spPr>
          <a:xfrm>
            <a:off x="6672874" y="3844552"/>
            <a:ext cx="1358992" cy="933449"/>
          </a:xfrm>
          <a:prstGeom prst="rect">
            <a:avLst/>
          </a:prstGeom>
        </p:spPr>
      </p:pic>
      <p:pic>
        <p:nvPicPr>
          <p:cNvPr id="16" name="Picture 15">
            <a:extLst>
              <a:ext uri="{FF2B5EF4-FFF2-40B4-BE49-F238E27FC236}">
                <a16:creationId xmlns:a16="http://schemas.microsoft.com/office/drawing/2014/main" id="{7B412C3D-74FE-1C41-AE1E-7CB6F2AF901E}"/>
              </a:ext>
            </a:extLst>
          </p:cNvPr>
          <p:cNvPicPr>
            <a:picLocks noChangeAspect="1"/>
          </p:cNvPicPr>
          <p:nvPr/>
        </p:nvPicPr>
        <p:blipFill>
          <a:blip r:embed="rId6"/>
          <a:stretch>
            <a:fillRect/>
          </a:stretch>
        </p:blipFill>
        <p:spPr>
          <a:xfrm>
            <a:off x="374953" y="3796927"/>
            <a:ext cx="1524000" cy="1028700"/>
          </a:xfrm>
          <a:prstGeom prst="rect">
            <a:avLst/>
          </a:prstGeom>
        </p:spPr>
      </p:pic>
      <p:graphicFrame>
        <p:nvGraphicFramePr>
          <p:cNvPr id="8" name="Table 7"/>
          <p:cNvGraphicFramePr>
            <a:graphicFrameLocks noGrp="1"/>
          </p:cNvGraphicFramePr>
          <p:nvPr>
            <p:extLst>
              <p:ext uri="{D42A27DB-BD31-4B8C-83A1-F6EECF244321}">
                <p14:modId xmlns:p14="http://schemas.microsoft.com/office/powerpoint/2010/main" val="2494927348"/>
              </p:ext>
            </p:extLst>
          </p:nvPr>
        </p:nvGraphicFramePr>
        <p:xfrm>
          <a:off x="9718162" y="2710693"/>
          <a:ext cx="4625159" cy="3243800"/>
        </p:xfrm>
        <a:graphic>
          <a:graphicData uri="http://schemas.openxmlformats.org/drawingml/2006/table">
            <a:tbl>
              <a:tblPr>
                <a:tableStyleId>{5C22544A-7EE6-4342-B048-85BDC9FD1C3A}</a:tableStyleId>
              </a:tblPr>
              <a:tblGrid>
                <a:gridCol w="569703">
                  <a:extLst>
                    <a:ext uri="{9D8B030D-6E8A-4147-A177-3AD203B41FA5}">
                      <a16:colId xmlns:a16="http://schemas.microsoft.com/office/drawing/2014/main" val="3396486587"/>
                    </a:ext>
                  </a:extLst>
                </a:gridCol>
                <a:gridCol w="569703">
                  <a:extLst>
                    <a:ext uri="{9D8B030D-6E8A-4147-A177-3AD203B41FA5}">
                      <a16:colId xmlns:a16="http://schemas.microsoft.com/office/drawing/2014/main" val="3978697421"/>
                    </a:ext>
                  </a:extLst>
                </a:gridCol>
                <a:gridCol w="569703">
                  <a:extLst>
                    <a:ext uri="{9D8B030D-6E8A-4147-A177-3AD203B41FA5}">
                      <a16:colId xmlns:a16="http://schemas.microsoft.com/office/drawing/2014/main" val="2590141514"/>
                    </a:ext>
                  </a:extLst>
                </a:gridCol>
                <a:gridCol w="569703">
                  <a:extLst>
                    <a:ext uri="{9D8B030D-6E8A-4147-A177-3AD203B41FA5}">
                      <a16:colId xmlns:a16="http://schemas.microsoft.com/office/drawing/2014/main" val="239326532"/>
                    </a:ext>
                  </a:extLst>
                </a:gridCol>
                <a:gridCol w="569703">
                  <a:extLst>
                    <a:ext uri="{9D8B030D-6E8A-4147-A177-3AD203B41FA5}">
                      <a16:colId xmlns:a16="http://schemas.microsoft.com/office/drawing/2014/main" val="1714568855"/>
                    </a:ext>
                  </a:extLst>
                </a:gridCol>
                <a:gridCol w="569703">
                  <a:extLst>
                    <a:ext uri="{9D8B030D-6E8A-4147-A177-3AD203B41FA5}">
                      <a16:colId xmlns:a16="http://schemas.microsoft.com/office/drawing/2014/main" val="1385882685"/>
                    </a:ext>
                  </a:extLst>
                </a:gridCol>
                <a:gridCol w="569703">
                  <a:extLst>
                    <a:ext uri="{9D8B030D-6E8A-4147-A177-3AD203B41FA5}">
                      <a16:colId xmlns:a16="http://schemas.microsoft.com/office/drawing/2014/main" val="2207341695"/>
                    </a:ext>
                  </a:extLst>
                </a:gridCol>
                <a:gridCol w="637238">
                  <a:extLst>
                    <a:ext uri="{9D8B030D-6E8A-4147-A177-3AD203B41FA5}">
                      <a16:colId xmlns:a16="http://schemas.microsoft.com/office/drawing/2014/main" val="797519297"/>
                    </a:ext>
                  </a:extLst>
                </a:gridCol>
              </a:tblGrid>
              <a:tr h="648760">
                <a:tc>
                  <a:txBody>
                    <a:bodyPr/>
                    <a:lstStyle/>
                    <a:p>
                      <a:pPr algn="ctr" fontAlgn="ctr"/>
                      <a:r>
                        <a:rPr lang="en-US" sz="1700" b="0" i="0" u="none" strike="noStrike" dirty="0">
                          <a:solidFill>
                            <a:srgbClr val="000000"/>
                          </a:solidFill>
                          <a:effectLst/>
                          <a:latin typeface="+mn-lt"/>
                        </a:rPr>
                        <a:t> </a:t>
                      </a:r>
                    </a:p>
                  </a:txBody>
                  <a:tcPr marL="9741" marR="9741" marT="9741" marB="0" anchor="ctr">
                    <a:lnL w="12700" cap="flat" cmpd="sng" algn="ctr">
                      <a:solidFill>
                        <a:srgbClr val="282828"/>
                      </a:solidFill>
                      <a:prstDash val="solid"/>
                      <a:round/>
                      <a:headEnd type="none" w="med" len="med"/>
                      <a:tailEnd type="none" w="med" len="med"/>
                    </a:lnL>
                    <a:lnR w="12700" cap="flat" cmpd="sng" algn="ctr">
                      <a:solidFill>
                        <a:srgbClr val="282828"/>
                      </a:solidFill>
                      <a:prstDash val="solid"/>
                      <a:round/>
                      <a:headEnd type="none" w="med" len="med"/>
                      <a:tailEnd type="none" w="med" len="med"/>
                    </a:lnR>
                    <a:lnT w="12700" cap="flat" cmpd="sng" algn="ctr">
                      <a:solidFill>
                        <a:srgbClr val="282828"/>
                      </a:solidFill>
                      <a:prstDash val="solid"/>
                      <a:round/>
                      <a:headEnd type="none" w="med" len="med"/>
                      <a:tailEnd type="none" w="med" len="med"/>
                    </a:lnT>
                    <a:lnB w="12700" cap="flat" cmpd="sng" algn="ctr">
                      <a:solidFill>
                        <a:srgbClr val="282828"/>
                      </a:solidFill>
                      <a:prstDash val="solid"/>
                      <a:round/>
                      <a:headEnd type="none" w="med" len="med"/>
                      <a:tailEnd type="none" w="med" len="med"/>
                    </a:lnB>
                    <a:lnTlToBr w="12700" cmpd="sng">
                      <a:noFill/>
                      <a:prstDash val="solid"/>
                    </a:lnTlToBr>
                    <a:lnBlToTr w="12700" cmpd="sng">
                      <a:noFill/>
                      <a:prstDash val="solid"/>
                    </a:lnBlToTr>
                    <a:solidFill>
                      <a:srgbClr val="7030A0"/>
                    </a:solidFill>
                  </a:tcPr>
                </a:tc>
                <a:tc>
                  <a:txBody>
                    <a:bodyPr/>
                    <a:lstStyle/>
                    <a:p>
                      <a:pPr algn="ctr" fontAlgn="ctr"/>
                      <a:r>
                        <a:rPr lang="en-US" sz="1700" b="0" i="0" u="none" strike="noStrike" dirty="0">
                          <a:solidFill>
                            <a:srgbClr val="000000"/>
                          </a:solidFill>
                          <a:effectLst/>
                          <a:latin typeface="+mn-lt"/>
                        </a:rPr>
                        <a:t> </a:t>
                      </a:r>
                    </a:p>
                  </a:txBody>
                  <a:tcPr marL="9741" marR="9741" marT="9741" marB="0" anchor="ctr">
                    <a:lnL w="12700" cap="flat" cmpd="sng" algn="ctr">
                      <a:solidFill>
                        <a:srgbClr val="282828"/>
                      </a:solidFill>
                      <a:prstDash val="solid"/>
                      <a:round/>
                      <a:headEnd type="none" w="med" len="med"/>
                      <a:tailEnd type="none" w="med" len="med"/>
                    </a:lnL>
                    <a:lnR w="12700" cap="flat" cmpd="sng" algn="ctr">
                      <a:solidFill>
                        <a:srgbClr val="282828"/>
                      </a:solidFill>
                      <a:prstDash val="solid"/>
                      <a:round/>
                      <a:headEnd type="none" w="med" len="med"/>
                      <a:tailEnd type="none" w="med" len="med"/>
                    </a:lnR>
                    <a:lnT w="12700" cap="flat" cmpd="sng" algn="ctr">
                      <a:solidFill>
                        <a:srgbClr val="282828"/>
                      </a:solidFill>
                      <a:prstDash val="solid"/>
                      <a:round/>
                      <a:headEnd type="none" w="med" len="med"/>
                      <a:tailEnd type="none" w="med" len="med"/>
                    </a:lnT>
                    <a:lnB w="12700" cap="flat" cmpd="sng" algn="ctr">
                      <a:solidFill>
                        <a:srgbClr val="282828"/>
                      </a:solidFill>
                      <a:prstDash val="solid"/>
                      <a:round/>
                      <a:headEnd type="none" w="med" len="med"/>
                      <a:tailEnd type="none" w="med" len="med"/>
                    </a:lnB>
                    <a:lnTlToBr w="12700" cmpd="sng">
                      <a:noFill/>
                      <a:prstDash val="solid"/>
                    </a:lnTlToBr>
                    <a:lnBlToTr w="12700" cmpd="sng">
                      <a:noFill/>
                      <a:prstDash val="solid"/>
                    </a:lnBlToTr>
                    <a:solidFill>
                      <a:srgbClr val="7030A0"/>
                    </a:solidFill>
                  </a:tcPr>
                </a:tc>
                <a:tc>
                  <a:txBody>
                    <a:bodyPr/>
                    <a:lstStyle/>
                    <a:p>
                      <a:pPr algn="ctr" fontAlgn="ctr"/>
                      <a:r>
                        <a:rPr lang="en-US" sz="1700" b="0" i="0" u="none" strike="noStrike">
                          <a:solidFill>
                            <a:srgbClr val="000000"/>
                          </a:solidFill>
                          <a:effectLst/>
                          <a:latin typeface="+mn-lt"/>
                        </a:rPr>
                        <a:t> </a:t>
                      </a:r>
                    </a:p>
                  </a:txBody>
                  <a:tcPr marL="9741" marR="9741" marT="9741" marB="0" anchor="ctr">
                    <a:lnL w="12700" cap="flat" cmpd="sng" algn="ctr">
                      <a:solidFill>
                        <a:srgbClr val="282828"/>
                      </a:solidFill>
                      <a:prstDash val="solid"/>
                      <a:round/>
                      <a:headEnd type="none" w="med" len="med"/>
                      <a:tailEnd type="none" w="med" len="med"/>
                    </a:lnL>
                    <a:lnR w="12700" cap="flat" cmpd="sng" algn="ctr">
                      <a:solidFill>
                        <a:srgbClr val="282828"/>
                      </a:solidFill>
                      <a:prstDash val="solid"/>
                      <a:round/>
                      <a:headEnd type="none" w="med" len="med"/>
                      <a:tailEnd type="none" w="med" len="med"/>
                    </a:lnR>
                    <a:lnT w="12700" cap="flat" cmpd="sng" algn="ctr">
                      <a:solidFill>
                        <a:srgbClr val="282828"/>
                      </a:solidFill>
                      <a:prstDash val="solid"/>
                      <a:round/>
                      <a:headEnd type="none" w="med" len="med"/>
                      <a:tailEnd type="none" w="med" len="med"/>
                    </a:lnT>
                    <a:lnB w="12700" cap="flat" cmpd="sng" algn="ctr">
                      <a:solidFill>
                        <a:srgbClr val="282828"/>
                      </a:solidFill>
                      <a:prstDash val="solid"/>
                      <a:round/>
                      <a:headEnd type="none" w="med" len="med"/>
                      <a:tailEnd type="none" w="med" len="med"/>
                    </a:lnB>
                    <a:lnTlToBr w="12700" cmpd="sng">
                      <a:noFill/>
                      <a:prstDash val="solid"/>
                    </a:lnTlToBr>
                    <a:lnBlToTr w="12700" cmpd="sng">
                      <a:noFill/>
                      <a:prstDash val="solid"/>
                    </a:lnBlToTr>
                    <a:solidFill>
                      <a:srgbClr val="7030A0"/>
                    </a:solidFill>
                  </a:tcPr>
                </a:tc>
                <a:tc>
                  <a:txBody>
                    <a:bodyPr/>
                    <a:lstStyle/>
                    <a:p>
                      <a:pPr algn="ctr" fontAlgn="ctr"/>
                      <a:r>
                        <a:rPr lang="en-US" sz="1700" b="0" i="0" u="none" strike="noStrike">
                          <a:solidFill>
                            <a:srgbClr val="000000"/>
                          </a:solidFill>
                          <a:effectLst/>
                          <a:latin typeface="+mn-lt"/>
                        </a:rPr>
                        <a:t> </a:t>
                      </a:r>
                    </a:p>
                  </a:txBody>
                  <a:tcPr marL="9741" marR="9741" marT="9741" marB="0" anchor="ctr">
                    <a:lnL w="12700" cap="flat" cmpd="sng" algn="ctr">
                      <a:solidFill>
                        <a:srgbClr val="282828"/>
                      </a:solidFill>
                      <a:prstDash val="solid"/>
                      <a:round/>
                      <a:headEnd type="none" w="med" len="med"/>
                      <a:tailEnd type="none" w="med" len="med"/>
                    </a:lnL>
                    <a:lnR w="12700" cap="flat" cmpd="sng" algn="ctr">
                      <a:solidFill>
                        <a:srgbClr val="282828"/>
                      </a:solidFill>
                      <a:prstDash val="solid"/>
                      <a:round/>
                      <a:headEnd type="none" w="med" len="med"/>
                      <a:tailEnd type="none" w="med" len="med"/>
                    </a:lnR>
                    <a:lnT w="12700" cap="flat" cmpd="sng" algn="ctr">
                      <a:solidFill>
                        <a:srgbClr val="282828"/>
                      </a:solidFill>
                      <a:prstDash val="solid"/>
                      <a:round/>
                      <a:headEnd type="none" w="med" len="med"/>
                      <a:tailEnd type="none" w="med" len="med"/>
                    </a:lnT>
                    <a:lnB w="12700" cap="flat" cmpd="sng" algn="ctr">
                      <a:solidFill>
                        <a:srgbClr val="282828"/>
                      </a:solidFill>
                      <a:prstDash val="solid"/>
                      <a:round/>
                      <a:headEnd type="none" w="med" len="med"/>
                      <a:tailEnd type="none" w="med" len="med"/>
                    </a:lnB>
                    <a:lnTlToBr w="12700" cmpd="sng">
                      <a:noFill/>
                      <a:prstDash val="solid"/>
                    </a:lnTlToBr>
                    <a:lnBlToTr w="12700" cmpd="sng">
                      <a:noFill/>
                      <a:prstDash val="solid"/>
                    </a:lnBlToTr>
                    <a:solidFill>
                      <a:srgbClr val="7030A0"/>
                    </a:solidFill>
                  </a:tcPr>
                </a:tc>
                <a:tc>
                  <a:txBody>
                    <a:bodyPr/>
                    <a:lstStyle/>
                    <a:p>
                      <a:pPr algn="ctr" fontAlgn="ctr"/>
                      <a:r>
                        <a:rPr lang="en-US" sz="1700" b="0" i="0" u="none" strike="noStrike">
                          <a:solidFill>
                            <a:srgbClr val="000000"/>
                          </a:solidFill>
                          <a:effectLst/>
                          <a:latin typeface="+mn-lt"/>
                        </a:rPr>
                        <a:t> </a:t>
                      </a:r>
                    </a:p>
                  </a:txBody>
                  <a:tcPr marL="9741" marR="9741" marT="9741" marB="0" anchor="ctr">
                    <a:lnL w="12700" cap="flat" cmpd="sng" algn="ctr">
                      <a:solidFill>
                        <a:srgbClr val="282828"/>
                      </a:solidFill>
                      <a:prstDash val="solid"/>
                      <a:round/>
                      <a:headEnd type="none" w="med" len="med"/>
                      <a:tailEnd type="none" w="med" len="med"/>
                    </a:lnL>
                    <a:lnR w="12700" cap="flat" cmpd="sng" algn="ctr">
                      <a:solidFill>
                        <a:srgbClr val="282828"/>
                      </a:solidFill>
                      <a:prstDash val="solid"/>
                      <a:round/>
                      <a:headEnd type="none" w="med" len="med"/>
                      <a:tailEnd type="none" w="med" len="med"/>
                    </a:lnR>
                    <a:lnT w="12700" cap="flat" cmpd="sng" algn="ctr">
                      <a:solidFill>
                        <a:srgbClr val="282828"/>
                      </a:solidFill>
                      <a:prstDash val="solid"/>
                      <a:round/>
                      <a:headEnd type="none" w="med" len="med"/>
                      <a:tailEnd type="none" w="med" len="med"/>
                    </a:lnT>
                    <a:lnB w="12700" cap="flat" cmpd="sng" algn="ctr">
                      <a:solidFill>
                        <a:srgbClr val="282828"/>
                      </a:solidFill>
                      <a:prstDash val="solid"/>
                      <a:round/>
                      <a:headEnd type="none" w="med" len="med"/>
                      <a:tailEnd type="none" w="med" len="med"/>
                    </a:lnB>
                    <a:lnTlToBr w="12700" cmpd="sng">
                      <a:noFill/>
                      <a:prstDash val="solid"/>
                    </a:lnTlToBr>
                    <a:lnBlToTr w="12700" cmpd="sng">
                      <a:noFill/>
                      <a:prstDash val="solid"/>
                    </a:lnBlToTr>
                    <a:solidFill>
                      <a:srgbClr val="7030A0"/>
                    </a:solidFill>
                  </a:tcPr>
                </a:tc>
                <a:tc>
                  <a:txBody>
                    <a:bodyPr/>
                    <a:lstStyle/>
                    <a:p>
                      <a:pPr algn="ctr" fontAlgn="ctr"/>
                      <a:r>
                        <a:rPr lang="en-US" sz="1700" b="0" i="0" u="none" strike="noStrike">
                          <a:solidFill>
                            <a:srgbClr val="000000"/>
                          </a:solidFill>
                          <a:effectLst/>
                          <a:latin typeface="+mn-lt"/>
                        </a:rPr>
                        <a:t> </a:t>
                      </a:r>
                    </a:p>
                  </a:txBody>
                  <a:tcPr marL="9741" marR="9741" marT="9741" marB="0" anchor="ctr">
                    <a:lnL w="12700" cap="flat" cmpd="sng" algn="ctr">
                      <a:solidFill>
                        <a:srgbClr val="282828"/>
                      </a:solidFill>
                      <a:prstDash val="solid"/>
                      <a:round/>
                      <a:headEnd type="none" w="med" len="med"/>
                      <a:tailEnd type="none" w="med" len="med"/>
                    </a:lnL>
                    <a:lnR w="12700" cap="flat" cmpd="sng" algn="ctr">
                      <a:solidFill>
                        <a:srgbClr val="282828"/>
                      </a:solidFill>
                      <a:prstDash val="solid"/>
                      <a:round/>
                      <a:headEnd type="none" w="med" len="med"/>
                      <a:tailEnd type="none" w="med" len="med"/>
                    </a:lnR>
                    <a:lnT w="12700" cap="flat" cmpd="sng" algn="ctr">
                      <a:solidFill>
                        <a:srgbClr val="282828"/>
                      </a:solidFill>
                      <a:prstDash val="solid"/>
                      <a:round/>
                      <a:headEnd type="none" w="med" len="med"/>
                      <a:tailEnd type="none" w="med" len="med"/>
                    </a:lnT>
                    <a:lnB w="12700" cap="flat" cmpd="sng" algn="ctr">
                      <a:solidFill>
                        <a:srgbClr val="282828"/>
                      </a:solidFill>
                      <a:prstDash val="solid"/>
                      <a:round/>
                      <a:headEnd type="none" w="med" len="med"/>
                      <a:tailEnd type="none" w="med" len="med"/>
                    </a:lnB>
                    <a:lnTlToBr w="12700" cmpd="sng">
                      <a:noFill/>
                      <a:prstDash val="solid"/>
                    </a:lnTlToBr>
                    <a:lnBlToTr w="12700" cmpd="sng">
                      <a:noFill/>
                      <a:prstDash val="solid"/>
                    </a:lnBlToTr>
                    <a:solidFill>
                      <a:srgbClr val="7030A0"/>
                    </a:solidFill>
                  </a:tcPr>
                </a:tc>
                <a:tc>
                  <a:txBody>
                    <a:bodyPr/>
                    <a:lstStyle/>
                    <a:p>
                      <a:pPr algn="ctr" fontAlgn="ctr"/>
                      <a:r>
                        <a:rPr lang="en-US" sz="1700" b="0" i="0" u="none" strike="noStrike">
                          <a:solidFill>
                            <a:srgbClr val="000000"/>
                          </a:solidFill>
                          <a:effectLst/>
                          <a:latin typeface="+mn-lt"/>
                        </a:rPr>
                        <a:t> </a:t>
                      </a:r>
                    </a:p>
                  </a:txBody>
                  <a:tcPr marL="9741" marR="9741" marT="9741" marB="0" anchor="ctr">
                    <a:lnL w="12700" cap="flat" cmpd="sng" algn="ctr">
                      <a:solidFill>
                        <a:srgbClr val="282828"/>
                      </a:solidFill>
                      <a:prstDash val="solid"/>
                      <a:round/>
                      <a:headEnd type="none" w="med" len="med"/>
                      <a:tailEnd type="none" w="med" len="med"/>
                    </a:lnL>
                    <a:lnR w="12700" cap="flat" cmpd="sng" algn="ctr">
                      <a:solidFill>
                        <a:srgbClr val="282828"/>
                      </a:solidFill>
                      <a:prstDash val="solid"/>
                      <a:round/>
                      <a:headEnd type="none" w="med" len="med"/>
                      <a:tailEnd type="none" w="med" len="med"/>
                    </a:lnR>
                    <a:lnT w="12700" cap="flat" cmpd="sng" algn="ctr">
                      <a:solidFill>
                        <a:srgbClr val="282828"/>
                      </a:solidFill>
                      <a:prstDash val="solid"/>
                      <a:round/>
                      <a:headEnd type="none" w="med" len="med"/>
                      <a:tailEnd type="none" w="med" len="med"/>
                    </a:lnT>
                    <a:lnB w="12700" cap="flat" cmpd="sng" algn="ctr">
                      <a:solidFill>
                        <a:srgbClr val="282828"/>
                      </a:solidFill>
                      <a:prstDash val="solid"/>
                      <a:round/>
                      <a:headEnd type="none" w="med" len="med"/>
                      <a:tailEnd type="none" w="med" len="med"/>
                    </a:lnB>
                    <a:lnTlToBr w="12700" cmpd="sng">
                      <a:noFill/>
                      <a:prstDash val="solid"/>
                    </a:lnTlToBr>
                    <a:lnBlToTr w="12700" cmpd="sng">
                      <a:noFill/>
                      <a:prstDash val="solid"/>
                    </a:lnBlToTr>
                    <a:solidFill>
                      <a:srgbClr val="7030A0"/>
                    </a:solidFill>
                  </a:tcPr>
                </a:tc>
                <a:tc>
                  <a:txBody>
                    <a:bodyPr/>
                    <a:lstStyle/>
                    <a:p>
                      <a:pPr algn="ctr" rtl="0" fontAlgn="b"/>
                      <a:r>
                        <a:rPr lang="en-US" sz="1700" b="1" i="0" u="none" strike="noStrike">
                          <a:solidFill>
                            <a:srgbClr val="000000"/>
                          </a:solidFill>
                          <a:effectLst/>
                          <a:latin typeface="+mn-lt"/>
                        </a:rPr>
                        <a:t> </a:t>
                      </a:r>
                    </a:p>
                  </a:txBody>
                  <a:tcPr marL="9741" marR="9741" marT="9741" marB="0" anchor="ctr">
                    <a:lnL w="12700" cap="flat" cmpd="sng" algn="ctr">
                      <a:solidFill>
                        <a:srgbClr val="282828"/>
                      </a:solidFill>
                      <a:prstDash val="solid"/>
                      <a:round/>
                      <a:headEnd type="none" w="med" len="med"/>
                      <a:tailEnd type="none" w="med" len="med"/>
                    </a:lnL>
                    <a:lnR w="12700" cap="flat" cmpd="sng" algn="ctr">
                      <a:solidFill>
                        <a:srgbClr val="282828"/>
                      </a:solidFill>
                      <a:prstDash val="solid"/>
                      <a:round/>
                      <a:headEnd type="none" w="med" len="med"/>
                      <a:tailEnd type="none" w="med" len="med"/>
                    </a:lnR>
                    <a:lnT w="12700" cap="flat" cmpd="sng" algn="ctr">
                      <a:solidFill>
                        <a:srgbClr val="282828"/>
                      </a:solidFill>
                      <a:prstDash val="solid"/>
                      <a:round/>
                      <a:headEnd type="none" w="med" len="med"/>
                      <a:tailEnd type="none" w="med" len="med"/>
                    </a:lnT>
                    <a:lnB w="12700" cap="flat" cmpd="sng" algn="ctr">
                      <a:solidFill>
                        <a:srgbClr val="282828"/>
                      </a:solidFill>
                      <a:prstDash val="solid"/>
                      <a:round/>
                      <a:headEnd type="none" w="med" len="med"/>
                      <a:tailEnd type="none" w="med" len="med"/>
                    </a:lnB>
                    <a:lnTlToBr w="12700" cmpd="sng">
                      <a:noFill/>
                      <a:prstDash val="solid"/>
                    </a:lnTlToBr>
                    <a:lnBlToTr w="12700" cmpd="sng">
                      <a:noFill/>
                      <a:prstDash val="solid"/>
                    </a:lnBlToTr>
                    <a:solidFill>
                      <a:srgbClr val="7030A0"/>
                    </a:solidFill>
                  </a:tcPr>
                </a:tc>
                <a:extLst>
                  <a:ext uri="{0D108BD9-81ED-4DB2-BD59-A6C34878D82A}">
                    <a16:rowId xmlns:a16="http://schemas.microsoft.com/office/drawing/2014/main" val="4050615440"/>
                  </a:ext>
                </a:extLst>
              </a:tr>
              <a:tr h="648760">
                <a:tc>
                  <a:txBody>
                    <a:bodyPr/>
                    <a:lstStyle/>
                    <a:p>
                      <a:pPr algn="ctr" rtl="0" fontAlgn="b"/>
                      <a:r>
                        <a:rPr lang="en-US" sz="1600" b="1" i="0" u="none" strike="noStrike">
                          <a:solidFill>
                            <a:srgbClr val="000000"/>
                          </a:solidFill>
                          <a:effectLst/>
                          <a:latin typeface="Amazon Ember" panose="02000000000000000000" pitchFamily="2" charset="0"/>
                        </a:rPr>
                        <a:t>8.6</a:t>
                      </a:r>
                    </a:p>
                  </a:txBody>
                  <a:tcPr marL="6350" marR="6350" marT="6350" marB="0" anchor="ctr">
                    <a:lnL w="12700" cap="flat" cmpd="sng" algn="ctr">
                      <a:solidFill>
                        <a:srgbClr val="282828"/>
                      </a:solidFill>
                      <a:prstDash val="solid"/>
                      <a:round/>
                      <a:headEnd type="none" w="med" len="med"/>
                      <a:tailEnd type="none" w="med" len="med"/>
                    </a:lnL>
                    <a:lnR w="12700" cap="flat" cmpd="sng" algn="ctr">
                      <a:solidFill>
                        <a:srgbClr val="282828"/>
                      </a:solidFill>
                      <a:prstDash val="solid"/>
                      <a:round/>
                      <a:headEnd type="none" w="med" len="med"/>
                      <a:tailEnd type="none" w="med" len="med"/>
                    </a:lnR>
                    <a:lnT w="12700" cap="flat" cmpd="sng" algn="ctr">
                      <a:solidFill>
                        <a:srgbClr val="282828"/>
                      </a:solidFill>
                      <a:prstDash val="solid"/>
                      <a:round/>
                      <a:headEnd type="none" w="med" len="med"/>
                      <a:tailEnd type="none" w="med" len="med"/>
                    </a:lnT>
                    <a:lnB w="12700" cap="flat" cmpd="sng" algn="ctr">
                      <a:solidFill>
                        <a:srgbClr val="282828"/>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pPr algn="ctr" rtl="0" fontAlgn="b"/>
                      <a:r>
                        <a:rPr lang="en-US" sz="1600" b="1" i="0" u="none" strike="noStrike">
                          <a:solidFill>
                            <a:srgbClr val="000000"/>
                          </a:solidFill>
                          <a:effectLst/>
                          <a:latin typeface="Amazon Ember" panose="02000000000000000000" pitchFamily="2" charset="0"/>
                        </a:rPr>
                        <a:t>9.5</a:t>
                      </a:r>
                    </a:p>
                  </a:txBody>
                  <a:tcPr marL="6350" marR="6350" marT="6350" marB="0" anchor="ctr">
                    <a:lnL w="12700" cap="flat" cmpd="sng" algn="ctr">
                      <a:solidFill>
                        <a:srgbClr val="282828"/>
                      </a:solidFill>
                      <a:prstDash val="solid"/>
                      <a:round/>
                      <a:headEnd type="none" w="med" len="med"/>
                      <a:tailEnd type="none" w="med" len="med"/>
                    </a:lnL>
                    <a:lnR w="12700" cap="flat" cmpd="sng" algn="ctr">
                      <a:solidFill>
                        <a:srgbClr val="282828"/>
                      </a:solidFill>
                      <a:prstDash val="solid"/>
                      <a:round/>
                      <a:headEnd type="none" w="med" len="med"/>
                      <a:tailEnd type="none" w="med" len="med"/>
                    </a:lnR>
                    <a:lnT w="12700" cap="flat" cmpd="sng" algn="ctr">
                      <a:solidFill>
                        <a:srgbClr val="282828"/>
                      </a:solidFill>
                      <a:prstDash val="solid"/>
                      <a:round/>
                      <a:headEnd type="none" w="med" len="med"/>
                      <a:tailEnd type="none" w="med" len="med"/>
                    </a:lnT>
                    <a:lnB w="12700" cap="flat" cmpd="sng" algn="ctr">
                      <a:solidFill>
                        <a:srgbClr val="282828"/>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rtl="0" fontAlgn="b"/>
                      <a:r>
                        <a:rPr lang="en-US" sz="1600" b="1" i="0" u="none" strike="noStrike">
                          <a:solidFill>
                            <a:srgbClr val="000000"/>
                          </a:solidFill>
                          <a:effectLst/>
                          <a:latin typeface="Amazon Ember" panose="02000000000000000000" pitchFamily="2" charset="0"/>
                        </a:rPr>
                        <a:t>8.5</a:t>
                      </a:r>
                    </a:p>
                  </a:txBody>
                  <a:tcPr marL="6350" marR="6350" marT="6350" marB="0" anchor="ctr">
                    <a:lnL w="12700" cap="flat" cmpd="sng" algn="ctr">
                      <a:solidFill>
                        <a:srgbClr val="282828"/>
                      </a:solidFill>
                      <a:prstDash val="solid"/>
                      <a:round/>
                      <a:headEnd type="none" w="med" len="med"/>
                      <a:tailEnd type="none" w="med" len="med"/>
                    </a:lnL>
                    <a:lnR w="12700" cap="flat" cmpd="sng" algn="ctr">
                      <a:solidFill>
                        <a:srgbClr val="282828"/>
                      </a:solidFill>
                      <a:prstDash val="solid"/>
                      <a:round/>
                      <a:headEnd type="none" w="med" len="med"/>
                      <a:tailEnd type="none" w="med" len="med"/>
                    </a:lnR>
                    <a:lnT w="12700" cap="flat" cmpd="sng" algn="ctr">
                      <a:solidFill>
                        <a:srgbClr val="282828"/>
                      </a:solidFill>
                      <a:prstDash val="solid"/>
                      <a:round/>
                      <a:headEnd type="none" w="med" len="med"/>
                      <a:tailEnd type="none" w="med" len="med"/>
                    </a:lnT>
                    <a:lnB w="12700" cap="flat" cmpd="sng" algn="ctr">
                      <a:solidFill>
                        <a:srgbClr val="282828"/>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rtl="0" fontAlgn="b"/>
                      <a:r>
                        <a:rPr lang="en-US" sz="1600" b="1" i="0" u="none" strike="noStrike">
                          <a:solidFill>
                            <a:srgbClr val="000000"/>
                          </a:solidFill>
                          <a:effectLst/>
                          <a:latin typeface="Amazon Ember" panose="02000000000000000000" pitchFamily="2" charset="0"/>
                        </a:rPr>
                        <a:t>7.5</a:t>
                      </a:r>
                    </a:p>
                  </a:txBody>
                  <a:tcPr marL="6350" marR="6350" marT="6350" marB="0" anchor="ctr">
                    <a:lnL w="12700" cap="flat" cmpd="sng" algn="ctr">
                      <a:solidFill>
                        <a:srgbClr val="282828"/>
                      </a:solidFill>
                      <a:prstDash val="solid"/>
                      <a:round/>
                      <a:headEnd type="none" w="med" len="med"/>
                      <a:tailEnd type="none" w="med" len="med"/>
                    </a:lnL>
                    <a:lnR w="12700" cap="flat" cmpd="sng" algn="ctr">
                      <a:solidFill>
                        <a:srgbClr val="282828"/>
                      </a:solidFill>
                      <a:prstDash val="solid"/>
                      <a:round/>
                      <a:headEnd type="none" w="med" len="med"/>
                      <a:tailEnd type="none" w="med" len="med"/>
                    </a:lnR>
                    <a:lnT w="12700" cap="flat" cmpd="sng" algn="ctr">
                      <a:solidFill>
                        <a:srgbClr val="282828"/>
                      </a:solidFill>
                      <a:prstDash val="solid"/>
                      <a:round/>
                      <a:headEnd type="none" w="med" len="med"/>
                      <a:tailEnd type="none" w="med" len="med"/>
                    </a:lnT>
                    <a:lnB w="12700" cap="flat" cmpd="sng" algn="ctr">
                      <a:solidFill>
                        <a:srgbClr val="282828"/>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rtl="0" fontAlgn="b"/>
                      <a:r>
                        <a:rPr lang="en-US" sz="1600" b="1" i="0" u="none" strike="noStrike">
                          <a:solidFill>
                            <a:srgbClr val="000000"/>
                          </a:solidFill>
                          <a:effectLst/>
                          <a:latin typeface="Amazon Ember" panose="02000000000000000000" pitchFamily="2" charset="0"/>
                        </a:rPr>
                        <a:t>6.3</a:t>
                      </a:r>
                    </a:p>
                  </a:txBody>
                  <a:tcPr marL="6350" marR="6350" marT="6350" marB="0" anchor="ctr">
                    <a:lnL w="12700" cap="flat" cmpd="sng" algn="ctr">
                      <a:solidFill>
                        <a:srgbClr val="282828"/>
                      </a:solidFill>
                      <a:prstDash val="solid"/>
                      <a:round/>
                      <a:headEnd type="none" w="med" len="med"/>
                      <a:tailEnd type="none" w="med" len="med"/>
                    </a:lnL>
                    <a:lnR w="12700" cap="flat" cmpd="sng" algn="ctr">
                      <a:solidFill>
                        <a:srgbClr val="282828"/>
                      </a:solidFill>
                      <a:prstDash val="solid"/>
                      <a:round/>
                      <a:headEnd type="none" w="med" len="med"/>
                      <a:tailEnd type="none" w="med" len="med"/>
                    </a:lnR>
                    <a:lnT w="12700" cap="flat" cmpd="sng" algn="ctr">
                      <a:solidFill>
                        <a:srgbClr val="282828"/>
                      </a:solidFill>
                      <a:prstDash val="solid"/>
                      <a:round/>
                      <a:headEnd type="none" w="med" len="med"/>
                      <a:tailEnd type="none" w="med" len="med"/>
                    </a:lnT>
                    <a:lnB w="12700" cap="flat" cmpd="sng" algn="ctr">
                      <a:solidFill>
                        <a:srgbClr val="282828"/>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rtl="0" fontAlgn="b"/>
                      <a:r>
                        <a:rPr lang="en-US" sz="1600" b="1" i="0" u="none" strike="noStrike">
                          <a:solidFill>
                            <a:srgbClr val="000000"/>
                          </a:solidFill>
                          <a:effectLst/>
                          <a:latin typeface="Amazon Ember" panose="02000000000000000000" pitchFamily="2" charset="0"/>
                        </a:rPr>
                        <a:t>5.0</a:t>
                      </a:r>
                    </a:p>
                  </a:txBody>
                  <a:tcPr marL="6350" marR="6350" marT="6350" marB="0" anchor="ctr">
                    <a:lnL w="12700" cap="flat" cmpd="sng" algn="ctr">
                      <a:solidFill>
                        <a:srgbClr val="282828"/>
                      </a:solidFill>
                      <a:prstDash val="solid"/>
                      <a:round/>
                      <a:headEnd type="none" w="med" len="med"/>
                      <a:tailEnd type="none" w="med" len="med"/>
                    </a:lnL>
                    <a:lnR w="12700" cap="flat" cmpd="sng" algn="ctr">
                      <a:solidFill>
                        <a:srgbClr val="282828"/>
                      </a:solidFill>
                      <a:prstDash val="solid"/>
                      <a:round/>
                      <a:headEnd type="none" w="med" len="med"/>
                      <a:tailEnd type="none" w="med" len="med"/>
                    </a:lnR>
                    <a:lnT w="12700" cap="flat" cmpd="sng" algn="ctr">
                      <a:solidFill>
                        <a:srgbClr val="282828"/>
                      </a:solidFill>
                      <a:prstDash val="solid"/>
                      <a:round/>
                      <a:headEnd type="none" w="med" len="med"/>
                      <a:tailEnd type="none" w="med" len="med"/>
                    </a:lnT>
                    <a:lnB w="12700" cap="flat" cmpd="sng" algn="ctr">
                      <a:solidFill>
                        <a:srgbClr val="282828"/>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rtl="0" fontAlgn="b"/>
                      <a:r>
                        <a:rPr lang="en-US" sz="1600" b="1" i="0" u="none" strike="noStrike">
                          <a:solidFill>
                            <a:srgbClr val="000000"/>
                          </a:solidFill>
                          <a:effectLst/>
                          <a:latin typeface="Amazon Ember" panose="02000000000000000000" pitchFamily="2" charset="0"/>
                        </a:rPr>
                        <a:t>3.5</a:t>
                      </a:r>
                    </a:p>
                  </a:txBody>
                  <a:tcPr marL="6350" marR="6350" marT="6350" marB="0" anchor="ctr">
                    <a:lnL w="12700" cap="flat" cmpd="sng" algn="ctr">
                      <a:solidFill>
                        <a:srgbClr val="282828"/>
                      </a:solidFill>
                      <a:prstDash val="solid"/>
                      <a:round/>
                      <a:headEnd type="none" w="med" len="med"/>
                      <a:tailEnd type="none" w="med" len="med"/>
                    </a:lnL>
                    <a:lnR w="12700" cap="flat" cmpd="sng" algn="ctr">
                      <a:solidFill>
                        <a:srgbClr val="282828"/>
                      </a:solidFill>
                      <a:prstDash val="solid"/>
                      <a:round/>
                      <a:headEnd type="none" w="med" len="med"/>
                      <a:tailEnd type="none" w="med" len="med"/>
                    </a:lnR>
                    <a:lnT w="12700" cap="flat" cmpd="sng" algn="ctr">
                      <a:solidFill>
                        <a:srgbClr val="282828"/>
                      </a:solidFill>
                      <a:prstDash val="solid"/>
                      <a:round/>
                      <a:headEnd type="none" w="med" len="med"/>
                      <a:tailEnd type="none" w="med" len="med"/>
                    </a:lnT>
                    <a:lnB w="12700" cap="flat" cmpd="sng" algn="ctr">
                      <a:solidFill>
                        <a:srgbClr val="282828"/>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rtl="0" fontAlgn="b"/>
                      <a:r>
                        <a:rPr lang="en-US" sz="1600" b="1" i="0" u="none" strike="noStrike">
                          <a:solidFill>
                            <a:srgbClr val="000000"/>
                          </a:solidFill>
                          <a:effectLst/>
                          <a:latin typeface="Amazon Ember" panose="02000000000000000000" pitchFamily="2" charset="0"/>
                        </a:rPr>
                        <a:t>1.9</a:t>
                      </a:r>
                    </a:p>
                  </a:txBody>
                  <a:tcPr marL="6350" marR="6350" marT="6350" marB="0" anchor="ctr">
                    <a:lnL w="12700" cap="flat" cmpd="sng" algn="ctr">
                      <a:solidFill>
                        <a:srgbClr val="282828"/>
                      </a:solidFill>
                      <a:prstDash val="solid"/>
                      <a:round/>
                      <a:headEnd type="none" w="med" len="med"/>
                      <a:tailEnd type="none" w="med" len="med"/>
                    </a:lnL>
                    <a:lnR w="12700" cap="flat" cmpd="sng" algn="ctr">
                      <a:solidFill>
                        <a:srgbClr val="282828"/>
                      </a:solidFill>
                      <a:prstDash val="solid"/>
                      <a:round/>
                      <a:headEnd type="none" w="med" len="med"/>
                      <a:tailEnd type="none" w="med" len="med"/>
                    </a:lnR>
                    <a:lnT w="12700" cap="flat" cmpd="sng" algn="ctr">
                      <a:solidFill>
                        <a:srgbClr val="282828"/>
                      </a:solidFill>
                      <a:prstDash val="solid"/>
                      <a:round/>
                      <a:headEnd type="none" w="med" len="med"/>
                      <a:tailEnd type="none" w="med" len="med"/>
                    </a:lnT>
                    <a:lnB w="12700" cap="flat" cmpd="sng" algn="ctr">
                      <a:solidFill>
                        <a:srgbClr val="282828"/>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2701677049"/>
                  </a:ext>
                </a:extLst>
              </a:tr>
              <a:tr h="648760">
                <a:tc>
                  <a:txBody>
                    <a:bodyPr/>
                    <a:lstStyle/>
                    <a:p>
                      <a:pPr algn="ctr" rtl="0" fontAlgn="b"/>
                      <a:r>
                        <a:rPr lang="en-US" sz="1600" b="1" i="0" u="none" strike="noStrike">
                          <a:solidFill>
                            <a:srgbClr val="FFFFFF"/>
                          </a:solidFill>
                          <a:effectLst/>
                          <a:latin typeface="Amazon Ember" panose="02000000000000000000" pitchFamily="2" charset="0"/>
                        </a:rPr>
                        <a:t>S</a:t>
                      </a:r>
                    </a:p>
                  </a:txBody>
                  <a:tcPr marL="6350" marR="6350" marT="6350" marB="0" anchor="ctr">
                    <a:lnL w="12700" cap="flat" cmpd="sng" algn="ctr">
                      <a:solidFill>
                        <a:srgbClr val="282828"/>
                      </a:solidFill>
                      <a:prstDash val="solid"/>
                      <a:round/>
                      <a:headEnd type="none" w="med" len="med"/>
                      <a:tailEnd type="none" w="med" len="med"/>
                    </a:lnL>
                    <a:lnR w="12700" cap="flat" cmpd="sng" algn="ctr">
                      <a:solidFill>
                        <a:srgbClr val="282828"/>
                      </a:solidFill>
                      <a:prstDash val="solid"/>
                      <a:round/>
                      <a:headEnd type="none" w="med" len="med"/>
                      <a:tailEnd type="none" w="med" len="med"/>
                    </a:lnR>
                    <a:lnT w="12700" cap="flat" cmpd="sng" algn="ctr">
                      <a:solidFill>
                        <a:srgbClr val="282828"/>
                      </a:solidFill>
                      <a:prstDash val="solid"/>
                      <a:round/>
                      <a:headEnd type="none" w="med" len="med"/>
                      <a:tailEnd type="none" w="med" len="med"/>
                    </a:lnT>
                    <a:lnB w="12700" cap="flat" cmpd="sng" algn="ctr">
                      <a:solidFill>
                        <a:srgbClr val="282828"/>
                      </a:solid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algn="ctr" rtl="0" fontAlgn="b"/>
                      <a:r>
                        <a:rPr lang="en-US" sz="1600" b="1" i="0" u="none" strike="noStrike">
                          <a:solidFill>
                            <a:srgbClr val="000000"/>
                          </a:solidFill>
                          <a:effectLst/>
                          <a:latin typeface="Amazon Ember" panose="02000000000000000000" pitchFamily="2" charset="0"/>
                        </a:rPr>
                        <a:t>10.4</a:t>
                      </a:r>
                    </a:p>
                  </a:txBody>
                  <a:tcPr marL="6350" marR="6350" marT="6350" marB="0" anchor="ctr">
                    <a:lnL w="12700" cap="flat" cmpd="sng" algn="ctr">
                      <a:solidFill>
                        <a:srgbClr val="282828"/>
                      </a:solidFill>
                      <a:prstDash val="solid"/>
                      <a:round/>
                      <a:headEnd type="none" w="med" len="med"/>
                      <a:tailEnd type="none" w="med" len="med"/>
                    </a:lnL>
                    <a:lnR w="12700" cap="flat" cmpd="sng" algn="ctr">
                      <a:solidFill>
                        <a:srgbClr val="282828"/>
                      </a:solidFill>
                      <a:prstDash val="solid"/>
                      <a:round/>
                      <a:headEnd type="none" w="med" len="med"/>
                      <a:tailEnd type="none" w="med" len="med"/>
                    </a:lnR>
                    <a:lnT w="12700" cap="flat" cmpd="sng" algn="ctr">
                      <a:solidFill>
                        <a:srgbClr val="282828"/>
                      </a:solidFill>
                      <a:prstDash val="solid"/>
                      <a:round/>
                      <a:headEnd type="none" w="med" len="med"/>
                      <a:tailEnd type="none" w="med" len="med"/>
                    </a:lnT>
                    <a:lnB w="12700" cap="flat" cmpd="sng" algn="ctr">
                      <a:solidFill>
                        <a:srgbClr val="282828"/>
                      </a:solidFill>
                      <a:prstDash val="solid"/>
                      <a:round/>
                      <a:headEnd type="none" w="med" len="med"/>
                      <a:tailEnd type="none" w="med" len="med"/>
                    </a:lnB>
                    <a:lnTlToBr w="12700" cmpd="sng">
                      <a:noFill/>
                      <a:prstDash val="solid"/>
                    </a:lnTlToBr>
                    <a:lnBlToTr w="12700" cmpd="sng">
                      <a:noFill/>
                      <a:prstDash val="solid"/>
                    </a:lnBlToTr>
                    <a:solidFill>
                      <a:schemeClr val="tx2">
                        <a:lumMod val="40000"/>
                        <a:lumOff val="60000"/>
                      </a:schemeClr>
                    </a:solidFill>
                  </a:tcPr>
                </a:tc>
                <a:tc>
                  <a:txBody>
                    <a:bodyPr/>
                    <a:lstStyle/>
                    <a:p>
                      <a:pPr algn="ctr" rtl="0" fontAlgn="b"/>
                      <a:r>
                        <a:rPr lang="en-US" sz="1600" b="1" i="0" u="none" strike="noStrike">
                          <a:solidFill>
                            <a:srgbClr val="000000"/>
                          </a:solidFill>
                          <a:effectLst/>
                          <a:latin typeface="Amazon Ember" panose="02000000000000000000" pitchFamily="2" charset="0"/>
                        </a:rPr>
                        <a:t>9.4</a:t>
                      </a:r>
                    </a:p>
                  </a:txBody>
                  <a:tcPr marL="6350" marR="6350" marT="6350" marB="0" anchor="ctr">
                    <a:lnL w="12700" cap="flat" cmpd="sng" algn="ctr">
                      <a:solidFill>
                        <a:srgbClr val="282828"/>
                      </a:solidFill>
                      <a:prstDash val="solid"/>
                      <a:round/>
                      <a:headEnd type="none" w="med" len="med"/>
                      <a:tailEnd type="none" w="med" len="med"/>
                    </a:lnL>
                    <a:lnR w="12700" cap="flat" cmpd="sng" algn="ctr">
                      <a:solidFill>
                        <a:srgbClr val="282828"/>
                      </a:solidFill>
                      <a:prstDash val="solid"/>
                      <a:round/>
                      <a:headEnd type="none" w="med" len="med"/>
                      <a:tailEnd type="none" w="med" len="med"/>
                    </a:lnR>
                    <a:lnT w="12700" cap="flat" cmpd="sng" algn="ctr">
                      <a:solidFill>
                        <a:srgbClr val="282828"/>
                      </a:solidFill>
                      <a:prstDash val="solid"/>
                      <a:round/>
                      <a:headEnd type="none" w="med" len="med"/>
                      <a:tailEnd type="none" w="med" len="med"/>
                    </a:lnT>
                    <a:lnB w="12700" cap="flat" cmpd="sng" algn="ctr">
                      <a:solidFill>
                        <a:srgbClr val="282828"/>
                      </a:solidFill>
                      <a:prstDash val="solid"/>
                      <a:round/>
                      <a:headEnd type="none" w="med" len="med"/>
                      <a:tailEnd type="none" w="med" len="med"/>
                    </a:lnB>
                    <a:lnTlToBr w="12700" cmpd="sng">
                      <a:noFill/>
                      <a:prstDash val="solid"/>
                    </a:lnTlToBr>
                    <a:lnBlToTr w="12700" cmpd="sng">
                      <a:noFill/>
                      <a:prstDash val="solid"/>
                    </a:lnBlToTr>
                    <a:solidFill>
                      <a:schemeClr val="tx2">
                        <a:lumMod val="40000"/>
                        <a:lumOff val="60000"/>
                      </a:schemeClr>
                    </a:solidFill>
                  </a:tcPr>
                </a:tc>
                <a:tc>
                  <a:txBody>
                    <a:bodyPr/>
                    <a:lstStyle/>
                    <a:p>
                      <a:pPr algn="ctr" rtl="0" fontAlgn="b"/>
                      <a:r>
                        <a:rPr lang="en-US" sz="1600" b="1" i="0" u="none" strike="noStrike">
                          <a:solidFill>
                            <a:srgbClr val="000000"/>
                          </a:solidFill>
                          <a:effectLst/>
                          <a:latin typeface="Amazon Ember" panose="02000000000000000000" pitchFamily="2" charset="0"/>
                        </a:rPr>
                        <a:t>8.2</a:t>
                      </a:r>
                    </a:p>
                  </a:txBody>
                  <a:tcPr marL="6350" marR="6350" marT="6350" marB="0" anchor="ctr">
                    <a:lnL w="12700" cap="flat" cmpd="sng" algn="ctr">
                      <a:solidFill>
                        <a:srgbClr val="282828"/>
                      </a:solidFill>
                      <a:prstDash val="solid"/>
                      <a:round/>
                      <a:headEnd type="none" w="med" len="med"/>
                      <a:tailEnd type="none" w="med" len="med"/>
                    </a:lnL>
                    <a:lnR w="12700" cap="flat" cmpd="sng" algn="ctr">
                      <a:solidFill>
                        <a:srgbClr val="282828"/>
                      </a:solidFill>
                      <a:prstDash val="solid"/>
                      <a:round/>
                      <a:headEnd type="none" w="med" len="med"/>
                      <a:tailEnd type="none" w="med" len="med"/>
                    </a:lnR>
                    <a:lnT w="12700" cap="flat" cmpd="sng" algn="ctr">
                      <a:solidFill>
                        <a:srgbClr val="282828"/>
                      </a:solidFill>
                      <a:prstDash val="solid"/>
                      <a:round/>
                      <a:headEnd type="none" w="med" len="med"/>
                      <a:tailEnd type="none" w="med" len="med"/>
                    </a:lnT>
                    <a:lnB w="12700" cap="flat" cmpd="sng" algn="ctr">
                      <a:solidFill>
                        <a:srgbClr val="282828"/>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algn="ctr" rtl="0" fontAlgn="b"/>
                      <a:r>
                        <a:rPr lang="en-US" sz="1600" b="1" i="0" u="none" strike="noStrike">
                          <a:solidFill>
                            <a:srgbClr val="000000"/>
                          </a:solidFill>
                          <a:effectLst/>
                          <a:latin typeface="Amazon Ember" panose="02000000000000000000" pitchFamily="2" charset="0"/>
                        </a:rPr>
                        <a:t>6.9</a:t>
                      </a:r>
                    </a:p>
                  </a:txBody>
                  <a:tcPr marL="6350" marR="6350" marT="6350" marB="0" anchor="ctr">
                    <a:lnL w="12700" cap="flat" cmpd="sng" algn="ctr">
                      <a:solidFill>
                        <a:srgbClr val="282828"/>
                      </a:solidFill>
                      <a:prstDash val="solid"/>
                      <a:round/>
                      <a:headEnd type="none" w="med" len="med"/>
                      <a:tailEnd type="none" w="med" len="med"/>
                    </a:lnL>
                    <a:lnR w="12700" cap="flat" cmpd="sng" algn="ctr">
                      <a:solidFill>
                        <a:srgbClr val="282828"/>
                      </a:solidFill>
                      <a:prstDash val="solid"/>
                      <a:round/>
                      <a:headEnd type="none" w="med" len="med"/>
                      <a:tailEnd type="none" w="med" len="med"/>
                    </a:lnR>
                    <a:lnT w="12700" cap="flat" cmpd="sng" algn="ctr">
                      <a:solidFill>
                        <a:srgbClr val="282828"/>
                      </a:solidFill>
                      <a:prstDash val="solid"/>
                      <a:round/>
                      <a:headEnd type="none" w="med" len="med"/>
                      <a:tailEnd type="none" w="med" len="med"/>
                    </a:lnT>
                    <a:lnB w="12700" cap="flat" cmpd="sng" algn="ctr">
                      <a:solidFill>
                        <a:srgbClr val="282828"/>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algn="ctr" rtl="0" fontAlgn="b"/>
                      <a:r>
                        <a:rPr lang="en-US" sz="1600" b="1" i="0" u="none" strike="noStrike">
                          <a:solidFill>
                            <a:srgbClr val="000000"/>
                          </a:solidFill>
                          <a:effectLst/>
                          <a:latin typeface="Amazon Ember" panose="02000000000000000000" pitchFamily="2" charset="0"/>
                        </a:rPr>
                        <a:t>5.4</a:t>
                      </a:r>
                    </a:p>
                  </a:txBody>
                  <a:tcPr marL="6350" marR="6350" marT="6350" marB="0" anchor="ctr">
                    <a:lnL w="12700" cap="flat" cmpd="sng" algn="ctr">
                      <a:solidFill>
                        <a:srgbClr val="282828"/>
                      </a:solidFill>
                      <a:prstDash val="solid"/>
                      <a:round/>
                      <a:headEnd type="none" w="med" len="med"/>
                      <a:tailEnd type="none" w="med" len="med"/>
                    </a:lnL>
                    <a:lnR w="12700" cap="flat" cmpd="sng" algn="ctr">
                      <a:solidFill>
                        <a:srgbClr val="282828"/>
                      </a:solidFill>
                      <a:prstDash val="solid"/>
                      <a:round/>
                      <a:headEnd type="none" w="med" len="med"/>
                      <a:tailEnd type="none" w="med" len="med"/>
                    </a:lnR>
                    <a:lnT w="12700" cap="flat" cmpd="sng" algn="ctr">
                      <a:solidFill>
                        <a:srgbClr val="282828"/>
                      </a:solidFill>
                      <a:prstDash val="solid"/>
                      <a:round/>
                      <a:headEnd type="none" w="med" len="med"/>
                      <a:tailEnd type="none" w="med" len="med"/>
                    </a:lnT>
                    <a:lnB w="12700" cap="flat" cmpd="sng" algn="ctr">
                      <a:solidFill>
                        <a:srgbClr val="282828"/>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algn="ctr" rtl="0" fontAlgn="b"/>
                      <a:r>
                        <a:rPr lang="en-US" sz="1600" b="1" i="0" u="none" strike="noStrike">
                          <a:solidFill>
                            <a:srgbClr val="000000"/>
                          </a:solidFill>
                          <a:effectLst/>
                          <a:latin typeface="Amazon Ember" panose="02000000000000000000" pitchFamily="2" charset="0"/>
                        </a:rPr>
                        <a:t>3.8</a:t>
                      </a:r>
                    </a:p>
                  </a:txBody>
                  <a:tcPr marL="6350" marR="6350" marT="6350" marB="0" anchor="ctr">
                    <a:lnL w="12700" cap="flat" cmpd="sng" algn="ctr">
                      <a:solidFill>
                        <a:srgbClr val="282828"/>
                      </a:solidFill>
                      <a:prstDash val="solid"/>
                      <a:round/>
                      <a:headEnd type="none" w="med" len="med"/>
                      <a:tailEnd type="none" w="med" len="med"/>
                    </a:lnL>
                    <a:lnR w="12700" cap="flat" cmpd="sng" algn="ctr">
                      <a:solidFill>
                        <a:srgbClr val="282828"/>
                      </a:solidFill>
                      <a:prstDash val="solid"/>
                      <a:round/>
                      <a:headEnd type="none" w="med" len="med"/>
                      <a:tailEnd type="none" w="med" len="med"/>
                    </a:lnR>
                    <a:lnT w="12700" cap="flat" cmpd="sng" algn="ctr">
                      <a:solidFill>
                        <a:srgbClr val="282828"/>
                      </a:solidFill>
                      <a:prstDash val="solid"/>
                      <a:round/>
                      <a:headEnd type="none" w="med" len="med"/>
                      <a:tailEnd type="none" w="med" len="med"/>
                    </a:lnT>
                    <a:lnB w="12700" cap="flat" cmpd="sng" algn="ctr">
                      <a:solidFill>
                        <a:srgbClr val="282828"/>
                      </a:solidFill>
                      <a:prstDash val="solid"/>
                      <a:round/>
                      <a:headEnd type="none" w="med" len="med"/>
                      <a:tailEnd type="none" w="med" len="med"/>
                    </a:lnB>
                    <a:lnTlToBr w="12700" cmpd="sng">
                      <a:noFill/>
                      <a:prstDash val="solid"/>
                    </a:lnTlToBr>
                    <a:lnBlToTr w="12700" cmpd="sng">
                      <a:noFill/>
                      <a:prstDash val="solid"/>
                    </a:lnBlToTr>
                    <a:solidFill>
                      <a:schemeClr val="tx2">
                        <a:lumMod val="40000"/>
                        <a:lumOff val="60000"/>
                      </a:schemeClr>
                    </a:solidFill>
                  </a:tcPr>
                </a:tc>
                <a:tc>
                  <a:txBody>
                    <a:bodyPr/>
                    <a:lstStyle/>
                    <a:p>
                      <a:pPr algn="ctr" rtl="0" fontAlgn="b"/>
                      <a:r>
                        <a:rPr lang="en-US" sz="1600" b="1" i="0" u="none" strike="noStrike">
                          <a:solidFill>
                            <a:srgbClr val="FFFFFF"/>
                          </a:solidFill>
                          <a:effectLst/>
                          <a:latin typeface="Amazon Ember" panose="02000000000000000000" pitchFamily="2" charset="0"/>
                        </a:rPr>
                        <a:t>G = 2</a:t>
                      </a:r>
                    </a:p>
                  </a:txBody>
                  <a:tcPr marL="6350" marR="6350" marT="6350" marB="0" anchor="ctr">
                    <a:lnL w="12700" cap="flat" cmpd="sng" algn="ctr">
                      <a:solidFill>
                        <a:srgbClr val="282828"/>
                      </a:solidFill>
                      <a:prstDash val="solid"/>
                      <a:round/>
                      <a:headEnd type="none" w="med" len="med"/>
                      <a:tailEnd type="none" w="med" len="med"/>
                    </a:lnL>
                    <a:lnR w="12700" cap="flat" cmpd="sng" algn="ctr">
                      <a:solidFill>
                        <a:srgbClr val="282828"/>
                      </a:solidFill>
                      <a:prstDash val="solid"/>
                      <a:round/>
                      <a:headEnd type="none" w="med" len="med"/>
                      <a:tailEnd type="none" w="med" len="med"/>
                    </a:lnR>
                    <a:lnT w="12700" cap="flat" cmpd="sng" algn="ctr">
                      <a:solidFill>
                        <a:srgbClr val="282828"/>
                      </a:solidFill>
                      <a:prstDash val="solid"/>
                      <a:round/>
                      <a:headEnd type="none" w="med" len="med"/>
                      <a:tailEnd type="none" w="med" len="med"/>
                    </a:lnT>
                    <a:lnB w="12700" cap="flat" cmpd="sng" algn="ctr">
                      <a:solidFill>
                        <a:srgbClr val="282828"/>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3169393332"/>
                  </a:ext>
                </a:extLst>
              </a:tr>
              <a:tr h="648760">
                <a:tc>
                  <a:txBody>
                    <a:bodyPr/>
                    <a:lstStyle/>
                    <a:p>
                      <a:pPr algn="ctr" rtl="0" fontAlgn="b"/>
                      <a:r>
                        <a:rPr lang="en-US" sz="1600" b="1" i="0" u="none" strike="noStrike">
                          <a:solidFill>
                            <a:srgbClr val="000000"/>
                          </a:solidFill>
                          <a:effectLst/>
                          <a:latin typeface="Amazon Ember" panose="02000000000000000000" pitchFamily="2" charset="0"/>
                        </a:rPr>
                        <a:t>8.6</a:t>
                      </a:r>
                    </a:p>
                  </a:txBody>
                  <a:tcPr marL="6350" marR="6350" marT="6350" marB="0" anchor="ctr">
                    <a:lnL w="12700" cap="flat" cmpd="sng" algn="ctr">
                      <a:solidFill>
                        <a:srgbClr val="282828"/>
                      </a:solidFill>
                      <a:prstDash val="solid"/>
                      <a:round/>
                      <a:headEnd type="none" w="med" len="med"/>
                      <a:tailEnd type="none" w="med" len="med"/>
                    </a:lnL>
                    <a:lnR w="12700" cap="flat" cmpd="sng" algn="ctr">
                      <a:solidFill>
                        <a:srgbClr val="282828"/>
                      </a:solidFill>
                      <a:prstDash val="solid"/>
                      <a:round/>
                      <a:headEnd type="none" w="med" len="med"/>
                      <a:tailEnd type="none" w="med" len="med"/>
                    </a:lnR>
                    <a:lnT w="12700" cap="flat" cmpd="sng" algn="ctr">
                      <a:solidFill>
                        <a:srgbClr val="282828"/>
                      </a:solidFill>
                      <a:prstDash val="solid"/>
                      <a:round/>
                      <a:headEnd type="none" w="med" len="med"/>
                      <a:tailEnd type="none" w="med" len="med"/>
                    </a:lnT>
                    <a:lnB w="12700" cap="flat" cmpd="sng" algn="ctr">
                      <a:solidFill>
                        <a:srgbClr val="282828"/>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pPr algn="ctr" rtl="0" fontAlgn="b"/>
                      <a:r>
                        <a:rPr lang="en-US" sz="1600" b="1" i="0" u="none" strike="noStrike">
                          <a:solidFill>
                            <a:srgbClr val="000000"/>
                          </a:solidFill>
                          <a:effectLst/>
                          <a:latin typeface="Amazon Ember" panose="02000000000000000000" pitchFamily="2" charset="0"/>
                        </a:rPr>
                        <a:t>9.5</a:t>
                      </a:r>
                    </a:p>
                  </a:txBody>
                  <a:tcPr marL="6350" marR="6350" marT="6350" marB="0" anchor="ctr">
                    <a:lnL w="12700" cap="flat" cmpd="sng" algn="ctr">
                      <a:solidFill>
                        <a:srgbClr val="282828"/>
                      </a:solidFill>
                      <a:prstDash val="solid"/>
                      <a:round/>
                      <a:headEnd type="none" w="med" len="med"/>
                      <a:tailEnd type="none" w="med" len="med"/>
                    </a:lnL>
                    <a:lnR w="12700" cap="flat" cmpd="sng" algn="ctr">
                      <a:solidFill>
                        <a:srgbClr val="282828"/>
                      </a:solidFill>
                      <a:prstDash val="solid"/>
                      <a:round/>
                      <a:headEnd type="none" w="med" len="med"/>
                      <a:tailEnd type="none" w="med" len="med"/>
                    </a:lnR>
                    <a:lnT w="12700" cap="flat" cmpd="sng" algn="ctr">
                      <a:solidFill>
                        <a:srgbClr val="282828"/>
                      </a:solidFill>
                      <a:prstDash val="solid"/>
                      <a:round/>
                      <a:headEnd type="none" w="med" len="med"/>
                      <a:tailEnd type="none" w="med" len="med"/>
                    </a:lnT>
                    <a:lnB w="12700" cap="flat" cmpd="sng" algn="ctr">
                      <a:solidFill>
                        <a:srgbClr val="282828"/>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rtl="0" fontAlgn="b"/>
                      <a:r>
                        <a:rPr lang="en-US" sz="1600" b="1" i="0" u="none" strike="noStrike">
                          <a:solidFill>
                            <a:srgbClr val="000000"/>
                          </a:solidFill>
                          <a:effectLst/>
                          <a:latin typeface="Amazon Ember" panose="02000000000000000000" pitchFamily="2" charset="0"/>
                        </a:rPr>
                        <a:t>8.5</a:t>
                      </a:r>
                    </a:p>
                  </a:txBody>
                  <a:tcPr marL="6350" marR="6350" marT="6350" marB="0" anchor="ctr">
                    <a:lnL w="12700" cap="flat" cmpd="sng" algn="ctr">
                      <a:solidFill>
                        <a:srgbClr val="282828"/>
                      </a:solidFill>
                      <a:prstDash val="solid"/>
                      <a:round/>
                      <a:headEnd type="none" w="med" len="med"/>
                      <a:tailEnd type="none" w="med" len="med"/>
                    </a:lnL>
                    <a:lnR w="12700" cap="flat" cmpd="sng" algn="ctr">
                      <a:solidFill>
                        <a:srgbClr val="282828"/>
                      </a:solidFill>
                      <a:prstDash val="solid"/>
                      <a:round/>
                      <a:headEnd type="none" w="med" len="med"/>
                      <a:tailEnd type="none" w="med" len="med"/>
                    </a:lnR>
                    <a:lnT w="12700" cap="flat" cmpd="sng" algn="ctr">
                      <a:solidFill>
                        <a:srgbClr val="282828"/>
                      </a:solidFill>
                      <a:prstDash val="solid"/>
                      <a:round/>
                      <a:headEnd type="none" w="med" len="med"/>
                      <a:tailEnd type="none" w="med" len="med"/>
                    </a:lnT>
                    <a:lnB w="12700" cap="flat" cmpd="sng" algn="ctr">
                      <a:solidFill>
                        <a:srgbClr val="282828"/>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rtl="0" fontAlgn="b"/>
                      <a:r>
                        <a:rPr lang="en-US" sz="1600" b="1" i="0" u="none" strike="noStrike">
                          <a:solidFill>
                            <a:srgbClr val="000000"/>
                          </a:solidFill>
                          <a:effectLst/>
                          <a:latin typeface="Amazon Ember" panose="02000000000000000000" pitchFamily="2" charset="0"/>
                        </a:rPr>
                        <a:t>7.5</a:t>
                      </a:r>
                    </a:p>
                  </a:txBody>
                  <a:tcPr marL="6350" marR="6350" marT="6350" marB="0" anchor="ctr">
                    <a:lnL w="12700" cap="flat" cmpd="sng" algn="ctr">
                      <a:solidFill>
                        <a:srgbClr val="282828"/>
                      </a:solidFill>
                      <a:prstDash val="solid"/>
                      <a:round/>
                      <a:headEnd type="none" w="med" len="med"/>
                      <a:tailEnd type="none" w="med" len="med"/>
                    </a:lnL>
                    <a:lnR w="12700" cap="flat" cmpd="sng" algn="ctr">
                      <a:solidFill>
                        <a:srgbClr val="282828"/>
                      </a:solidFill>
                      <a:prstDash val="solid"/>
                      <a:round/>
                      <a:headEnd type="none" w="med" len="med"/>
                      <a:tailEnd type="none" w="med" len="med"/>
                    </a:lnR>
                    <a:lnT w="12700" cap="flat" cmpd="sng" algn="ctr">
                      <a:solidFill>
                        <a:srgbClr val="282828"/>
                      </a:solidFill>
                      <a:prstDash val="solid"/>
                      <a:round/>
                      <a:headEnd type="none" w="med" len="med"/>
                      <a:tailEnd type="none" w="med" len="med"/>
                    </a:lnT>
                    <a:lnB w="12700" cap="flat" cmpd="sng" algn="ctr">
                      <a:solidFill>
                        <a:srgbClr val="282828"/>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rtl="0" fontAlgn="b"/>
                      <a:r>
                        <a:rPr lang="en-US" sz="1600" b="1" i="0" u="none" strike="noStrike">
                          <a:solidFill>
                            <a:srgbClr val="000000"/>
                          </a:solidFill>
                          <a:effectLst/>
                          <a:latin typeface="Amazon Ember" panose="02000000000000000000" pitchFamily="2" charset="0"/>
                        </a:rPr>
                        <a:t>6.3</a:t>
                      </a:r>
                    </a:p>
                  </a:txBody>
                  <a:tcPr marL="6350" marR="6350" marT="6350" marB="0" anchor="ctr">
                    <a:lnL w="12700" cap="flat" cmpd="sng" algn="ctr">
                      <a:solidFill>
                        <a:srgbClr val="282828"/>
                      </a:solidFill>
                      <a:prstDash val="solid"/>
                      <a:round/>
                      <a:headEnd type="none" w="med" len="med"/>
                      <a:tailEnd type="none" w="med" len="med"/>
                    </a:lnL>
                    <a:lnR w="12700" cap="flat" cmpd="sng" algn="ctr">
                      <a:solidFill>
                        <a:srgbClr val="282828"/>
                      </a:solidFill>
                      <a:prstDash val="solid"/>
                      <a:round/>
                      <a:headEnd type="none" w="med" len="med"/>
                      <a:tailEnd type="none" w="med" len="med"/>
                    </a:lnR>
                    <a:lnT w="12700" cap="flat" cmpd="sng" algn="ctr">
                      <a:solidFill>
                        <a:srgbClr val="282828"/>
                      </a:solidFill>
                      <a:prstDash val="solid"/>
                      <a:round/>
                      <a:headEnd type="none" w="med" len="med"/>
                      <a:tailEnd type="none" w="med" len="med"/>
                    </a:lnT>
                    <a:lnB w="12700" cap="flat" cmpd="sng" algn="ctr">
                      <a:solidFill>
                        <a:srgbClr val="282828"/>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rtl="0" fontAlgn="b"/>
                      <a:r>
                        <a:rPr lang="en-US" sz="1600" b="1" i="0" u="none" strike="noStrike">
                          <a:solidFill>
                            <a:srgbClr val="000000"/>
                          </a:solidFill>
                          <a:effectLst/>
                          <a:latin typeface="Amazon Ember" panose="02000000000000000000" pitchFamily="2" charset="0"/>
                        </a:rPr>
                        <a:t>5.0</a:t>
                      </a:r>
                    </a:p>
                  </a:txBody>
                  <a:tcPr marL="6350" marR="6350" marT="6350" marB="0" anchor="ctr">
                    <a:lnL w="12700" cap="flat" cmpd="sng" algn="ctr">
                      <a:solidFill>
                        <a:srgbClr val="282828"/>
                      </a:solidFill>
                      <a:prstDash val="solid"/>
                      <a:round/>
                      <a:headEnd type="none" w="med" len="med"/>
                      <a:tailEnd type="none" w="med" len="med"/>
                    </a:lnL>
                    <a:lnR w="12700" cap="flat" cmpd="sng" algn="ctr">
                      <a:solidFill>
                        <a:srgbClr val="282828"/>
                      </a:solidFill>
                      <a:prstDash val="solid"/>
                      <a:round/>
                      <a:headEnd type="none" w="med" len="med"/>
                      <a:tailEnd type="none" w="med" len="med"/>
                    </a:lnR>
                    <a:lnT w="12700" cap="flat" cmpd="sng" algn="ctr">
                      <a:solidFill>
                        <a:srgbClr val="282828"/>
                      </a:solidFill>
                      <a:prstDash val="solid"/>
                      <a:round/>
                      <a:headEnd type="none" w="med" len="med"/>
                      <a:tailEnd type="none" w="med" len="med"/>
                    </a:lnT>
                    <a:lnB w="12700" cap="flat" cmpd="sng" algn="ctr">
                      <a:solidFill>
                        <a:srgbClr val="282828"/>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rtl="0" fontAlgn="b"/>
                      <a:r>
                        <a:rPr lang="en-US" sz="1600" b="1" i="0" u="none" strike="noStrike">
                          <a:solidFill>
                            <a:srgbClr val="000000"/>
                          </a:solidFill>
                          <a:effectLst/>
                          <a:latin typeface="Amazon Ember" panose="02000000000000000000" pitchFamily="2" charset="0"/>
                        </a:rPr>
                        <a:t>3.5</a:t>
                      </a:r>
                    </a:p>
                  </a:txBody>
                  <a:tcPr marL="6350" marR="6350" marT="6350" marB="0" anchor="ctr">
                    <a:lnL w="12700" cap="flat" cmpd="sng" algn="ctr">
                      <a:solidFill>
                        <a:srgbClr val="282828"/>
                      </a:solidFill>
                      <a:prstDash val="solid"/>
                      <a:round/>
                      <a:headEnd type="none" w="med" len="med"/>
                      <a:tailEnd type="none" w="med" len="med"/>
                    </a:lnL>
                    <a:lnR w="12700" cap="flat" cmpd="sng" algn="ctr">
                      <a:solidFill>
                        <a:srgbClr val="282828"/>
                      </a:solidFill>
                      <a:prstDash val="solid"/>
                      <a:round/>
                      <a:headEnd type="none" w="med" len="med"/>
                      <a:tailEnd type="none" w="med" len="med"/>
                    </a:lnR>
                    <a:lnT w="12700" cap="flat" cmpd="sng" algn="ctr">
                      <a:solidFill>
                        <a:srgbClr val="282828"/>
                      </a:solidFill>
                      <a:prstDash val="solid"/>
                      <a:round/>
                      <a:headEnd type="none" w="med" len="med"/>
                      <a:tailEnd type="none" w="med" len="med"/>
                    </a:lnT>
                    <a:lnB w="12700" cap="flat" cmpd="sng" algn="ctr">
                      <a:solidFill>
                        <a:srgbClr val="282828"/>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rtl="0" fontAlgn="b"/>
                      <a:r>
                        <a:rPr lang="en-US" sz="1600" b="1" i="0" u="none" strike="noStrike" dirty="0">
                          <a:solidFill>
                            <a:srgbClr val="000000"/>
                          </a:solidFill>
                          <a:effectLst/>
                          <a:latin typeface="Amazon Ember" panose="02000000000000000000" pitchFamily="2" charset="0"/>
                        </a:rPr>
                        <a:t>1.9</a:t>
                      </a:r>
                    </a:p>
                  </a:txBody>
                  <a:tcPr marL="6350" marR="6350" marT="6350" marB="0" anchor="ctr">
                    <a:lnL w="12700" cap="flat" cmpd="sng" algn="ctr">
                      <a:solidFill>
                        <a:srgbClr val="282828"/>
                      </a:solidFill>
                      <a:prstDash val="solid"/>
                      <a:round/>
                      <a:headEnd type="none" w="med" len="med"/>
                      <a:tailEnd type="none" w="med" len="med"/>
                    </a:lnL>
                    <a:lnR w="12700" cap="flat" cmpd="sng" algn="ctr">
                      <a:solidFill>
                        <a:srgbClr val="282828"/>
                      </a:solidFill>
                      <a:prstDash val="solid"/>
                      <a:round/>
                      <a:headEnd type="none" w="med" len="med"/>
                      <a:tailEnd type="none" w="med" len="med"/>
                    </a:lnR>
                    <a:lnT w="12700" cap="flat" cmpd="sng" algn="ctr">
                      <a:solidFill>
                        <a:srgbClr val="282828"/>
                      </a:solidFill>
                      <a:prstDash val="solid"/>
                      <a:round/>
                      <a:headEnd type="none" w="med" len="med"/>
                      <a:tailEnd type="none" w="med" len="med"/>
                    </a:lnT>
                    <a:lnB w="12700" cap="flat" cmpd="sng" algn="ctr">
                      <a:solidFill>
                        <a:srgbClr val="282828"/>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3660465331"/>
                  </a:ext>
                </a:extLst>
              </a:tr>
              <a:tr h="648760">
                <a:tc>
                  <a:txBody>
                    <a:bodyPr/>
                    <a:lstStyle/>
                    <a:p>
                      <a:pPr algn="ctr" fontAlgn="ctr"/>
                      <a:r>
                        <a:rPr lang="en-US" sz="1700" b="0" i="0" u="none" strike="noStrike">
                          <a:solidFill>
                            <a:srgbClr val="000000"/>
                          </a:solidFill>
                          <a:effectLst/>
                          <a:latin typeface="+mn-lt"/>
                        </a:rPr>
                        <a:t> </a:t>
                      </a:r>
                    </a:p>
                  </a:txBody>
                  <a:tcPr marL="9741" marR="9741" marT="9741" marB="0" anchor="ctr">
                    <a:lnL w="12700" cap="flat" cmpd="sng" algn="ctr">
                      <a:solidFill>
                        <a:srgbClr val="282828"/>
                      </a:solidFill>
                      <a:prstDash val="solid"/>
                      <a:round/>
                      <a:headEnd type="none" w="med" len="med"/>
                      <a:tailEnd type="none" w="med" len="med"/>
                    </a:lnL>
                    <a:lnR w="12700" cap="flat" cmpd="sng" algn="ctr">
                      <a:solidFill>
                        <a:srgbClr val="282828"/>
                      </a:solidFill>
                      <a:prstDash val="solid"/>
                      <a:round/>
                      <a:headEnd type="none" w="med" len="med"/>
                      <a:tailEnd type="none" w="med" len="med"/>
                    </a:lnR>
                    <a:lnT w="12700" cap="flat" cmpd="sng" algn="ctr">
                      <a:solidFill>
                        <a:srgbClr val="282828"/>
                      </a:solidFill>
                      <a:prstDash val="solid"/>
                      <a:round/>
                      <a:headEnd type="none" w="med" len="med"/>
                      <a:tailEnd type="none" w="med" len="med"/>
                    </a:lnT>
                    <a:lnB w="12700" cap="flat" cmpd="sng" algn="ctr">
                      <a:solidFill>
                        <a:srgbClr val="282828"/>
                      </a:solidFill>
                      <a:prstDash val="solid"/>
                      <a:round/>
                      <a:headEnd type="none" w="med" len="med"/>
                      <a:tailEnd type="none" w="med" len="med"/>
                    </a:lnB>
                    <a:lnTlToBr w="12700" cmpd="sng">
                      <a:noFill/>
                      <a:prstDash val="solid"/>
                    </a:lnTlToBr>
                    <a:lnBlToTr w="12700" cmpd="sng">
                      <a:noFill/>
                      <a:prstDash val="solid"/>
                    </a:lnBlToTr>
                    <a:solidFill>
                      <a:srgbClr val="7030A0"/>
                    </a:solidFill>
                  </a:tcPr>
                </a:tc>
                <a:tc>
                  <a:txBody>
                    <a:bodyPr/>
                    <a:lstStyle/>
                    <a:p>
                      <a:pPr algn="ctr" fontAlgn="ctr"/>
                      <a:r>
                        <a:rPr lang="en-US" sz="1700" b="0" i="0" u="none" strike="noStrike">
                          <a:solidFill>
                            <a:srgbClr val="000000"/>
                          </a:solidFill>
                          <a:effectLst/>
                          <a:latin typeface="+mn-lt"/>
                        </a:rPr>
                        <a:t> </a:t>
                      </a:r>
                    </a:p>
                  </a:txBody>
                  <a:tcPr marL="9741" marR="9741" marT="9741" marB="0" anchor="ctr">
                    <a:lnL w="12700" cap="flat" cmpd="sng" algn="ctr">
                      <a:solidFill>
                        <a:srgbClr val="282828"/>
                      </a:solidFill>
                      <a:prstDash val="solid"/>
                      <a:round/>
                      <a:headEnd type="none" w="med" len="med"/>
                      <a:tailEnd type="none" w="med" len="med"/>
                    </a:lnL>
                    <a:lnR w="12700" cap="flat" cmpd="sng" algn="ctr">
                      <a:solidFill>
                        <a:srgbClr val="282828"/>
                      </a:solidFill>
                      <a:prstDash val="solid"/>
                      <a:round/>
                      <a:headEnd type="none" w="med" len="med"/>
                      <a:tailEnd type="none" w="med" len="med"/>
                    </a:lnR>
                    <a:lnT w="12700" cap="flat" cmpd="sng" algn="ctr">
                      <a:solidFill>
                        <a:srgbClr val="282828"/>
                      </a:solidFill>
                      <a:prstDash val="solid"/>
                      <a:round/>
                      <a:headEnd type="none" w="med" len="med"/>
                      <a:tailEnd type="none" w="med" len="med"/>
                    </a:lnT>
                    <a:lnB w="12700" cap="flat" cmpd="sng" algn="ctr">
                      <a:solidFill>
                        <a:srgbClr val="282828"/>
                      </a:solidFill>
                      <a:prstDash val="solid"/>
                      <a:round/>
                      <a:headEnd type="none" w="med" len="med"/>
                      <a:tailEnd type="none" w="med" len="med"/>
                    </a:lnB>
                    <a:lnTlToBr w="12700" cmpd="sng">
                      <a:noFill/>
                      <a:prstDash val="solid"/>
                    </a:lnTlToBr>
                    <a:lnBlToTr w="12700" cmpd="sng">
                      <a:noFill/>
                      <a:prstDash val="solid"/>
                    </a:lnBlToTr>
                    <a:solidFill>
                      <a:srgbClr val="7030A0"/>
                    </a:solidFill>
                  </a:tcPr>
                </a:tc>
                <a:tc>
                  <a:txBody>
                    <a:bodyPr/>
                    <a:lstStyle/>
                    <a:p>
                      <a:pPr algn="ctr" fontAlgn="ctr"/>
                      <a:r>
                        <a:rPr lang="en-US" sz="1700" b="0" i="0" u="none" strike="noStrike">
                          <a:solidFill>
                            <a:srgbClr val="000000"/>
                          </a:solidFill>
                          <a:effectLst/>
                          <a:latin typeface="+mn-lt"/>
                        </a:rPr>
                        <a:t> </a:t>
                      </a:r>
                    </a:p>
                  </a:txBody>
                  <a:tcPr marL="9741" marR="9741" marT="9741" marB="0" anchor="ctr">
                    <a:lnL w="12700" cap="flat" cmpd="sng" algn="ctr">
                      <a:solidFill>
                        <a:srgbClr val="282828"/>
                      </a:solidFill>
                      <a:prstDash val="solid"/>
                      <a:round/>
                      <a:headEnd type="none" w="med" len="med"/>
                      <a:tailEnd type="none" w="med" len="med"/>
                    </a:lnL>
                    <a:lnR w="12700" cap="flat" cmpd="sng" algn="ctr">
                      <a:solidFill>
                        <a:srgbClr val="282828"/>
                      </a:solidFill>
                      <a:prstDash val="solid"/>
                      <a:round/>
                      <a:headEnd type="none" w="med" len="med"/>
                      <a:tailEnd type="none" w="med" len="med"/>
                    </a:lnR>
                    <a:lnT w="12700" cap="flat" cmpd="sng" algn="ctr">
                      <a:solidFill>
                        <a:srgbClr val="282828"/>
                      </a:solidFill>
                      <a:prstDash val="solid"/>
                      <a:round/>
                      <a:headEnd type="none" w="med" len="med"/>
                      <a:tailEnd type="none" w="med" len="med"/>
                    </a:lnT>
                    <a:lnB w="12700" cap="flat" cmpd="sng" algn="ctr">
                      <a:solidFill>
                        <a:srgbClr val="282828"/>
                      </a:solidFill>
                      <a:prstDash val="solid"/>
                      <a:round/>
                      <a:headEnd type="none" w="med" len="med"/>
                      <a:tailEnd type="none" w="med" len="med"/>
                    </a:lnB>
                    <a:lnTlToBr w="12700" cmpd="sng">
                      <a:noFill/>
                      <a:prstDash val="solid"/>
                    </a:lnTlToBr>
                    <a:lnBlToTr w="12700" cmpd="sng">
                      <a:noFill/>
                      <a:prstDash val="solid"/>
                    </a:lnBlToTr>
                    <a:solidFill>
                      <a:srgbClr val="7030A0"/>
                    </a:solidFill>
                  </a:tcPr>
                </a:tc>
                <a:tc>
                  <a:txBody>
                    <a:bodyPr/>
                    <a:lstStyle/>
                    <a:p>
                      <a:pPr algn="ctr" fontAlgn="ctr"/>
                      <a:r>
                        <a:rPr lang="en-US" sz="1700" b="0" i="0" u="none" strike="noStrike">
                          <a:solidFill>
                            <a:srgbClr val="000000"/>
                          </a:solidFill>
                          <a:effectLst/>
                          <a:latin typeface="+mn-lt"/>
                        </a:rPr>
                        <a:t> </a:t>
                      </a:r>
                    </a:p>
                  </a:txBody>
                  <a:tcPr marL="9741" marR="9741" marT="9741" marB="0" anchor="ctr">
                    <a:lnL w="12700" cap="flat" cmpd="sng" algn="ctr">
                      <a:solidFill>
                        <a:srgbClr val="282828"/>
                      </a:solidFill>
                      <a:prstDash val="solid"/>
                      <a:round/>
                      <a:headEnd type="none" w="med" len="med"/>
                      <a:tailEnd type="none" w="med" len="med"/>
                    </a:lnL>
                    <a:lnR w="12700" cap="flat" cmpd="sng" algn="ctr">
                      <a:solidFill>
                        <a:srgbClr val="282828"/>
                      </a:solidFill>
                      <a:prstDash val="solid"/>
                      <a:round/>
                      <a:headEnd type="none" w="med" len="med"/>
                      <a:tailEnd type="none" w="med" len="med"/>
                    </a:lnR>
                    <a:lnT w="12700" cap="flat" cmpd="sng" algn="ctr">
                      <a:solidFill>
                        <a:srgbClr val="282828"/>
                      </a:solidFill>
                      <a:prstDash val="solid"/>
                      <a:round/>
                      <a:headEnd type="none" w="med" len="med"/>
                      <a:tailEnd type="none" w="med" len="med"/>
                    </a:lnT>
                    <a:lnB w="12700" cap="flat" cmpd="sng" algn="ctr">
                      <a:solidFill>
                        <a:srgbClr val="282828"/>
                      </a:solidFill>
                      <a:prstDash val="solid"/>
                      <a:round/>
                      <a:headEnd type="none" w="med" len="med"/>
                      <a:tailEnd type="none" w="med" len="med"/>
                    </a:lnB>
                    <a:lnTlToBr w="12700" cmpd="sng">
                      <a:noFill/>
                      <a:prstDash val="solid"/>
                    </a:lnTlToBr>
                    <a:lnBlToTr w="12700" cmpd="sng">
                      <a:noFill/>
                      <a:prstDash val="solid"/>
                    </a:lnBlToTr>
                    <a:solidFill>
                      <a:srgbClr val="7030A0"/>
                    </a:solidFill>
                  </a:tcPr>
                </a:tc>
                <a:tc>
                  <a:txBody>
                    <a:bodyPr/>
                    <a:lstStyle/>
                    <a:p>
                      <a:pPr algn="ctr" fontAlgn="ctr"/>
                      <a:r>
                        <a:rPr lang="en-US" sz="1700" b="0" i="0" u="none" strike="noStrike">
                          <a:solidFill>
                            <a:srgbClr val="000000"/>
                          </a:solidFill>
                          <a:effectLst/>
                          <a:latin typeface="+mn-lt"/>
                        </a:rPr>
                        <a:t> </a:t>
                      </a:r>
                    </a:p>
                  </a:txBody>
                  <a:tcPr marL="9741" marR="9741" marT="9741" marB="0" anchor="ctr">
                    <a:lnL w="12700" cap="flat" cmpd="sng" algn="ctr">
                      <a:solidFill>
                        <a:srgbClr val="282828"/>
                      </a:solidFill>
                      <a:prstDash val="solid"/>
                      <a:round/>
                      <a:headEnd type="none" w="med" len="med"/>
                      <a:tailEnd type="none" w="med" len="med"/>
                    </a:lnL>
                    <a:lnR w="12700" cap="flat" cmpd="sng" algn="ctr">
                      <a:solidFill>
                        <a:srgbClr val="282828"/>
                      </a:solidFill>
                      <a:prstDash val="solid"/>
                      <a:round/>
                      <a:headEnd type="none" w="med" len="med"/>
                      <a:tailEnd type="none" w="med" len="med"/>
                    </a:lnR>
                    <a:lnT w="12700" cap="flat" cmpd="sng" algn="ctr">
                      <a:solidFill>
                        <a:srgbClr val="282828"/>
                      </a:solidFill>
                      <a:prstDash val="solid"/>
                      <a:round/>
                      <a:headEnd type="none" w="med" len="med"/>
                      <a:tailEnd type="none" w="med" len="med"/>
                    </a:lnT>
                    <a:lnB w="12700" cap="flat" cmpd="sng" algn="ctr">
                      <a:solidFill>
                        <a:srgbClr val="282828"/>
                      </a:solidFill>
                      <a:prstDash val="solid"/>
                      <a:round/>
                      <a:headEnd type="none" w="med" len="med"/>
                      <a:tailEnd type="none" w="med" len="med"/>
                    </a:lnB>
                    <a:lnTlToBr w="12700" cmpd="sng">
                      <a:noFill/>
                      <a:prstDash val="solid"/>
                    </a:lnTlToBr>
                    <a:lnBlToTr w="12700" cmpd="sng">
                      <a:noFill/>
                      <a:prstDash val="solid"/>
                    </a:lnBlToTr>
                    <a:solidFill>
                      <a:srgbClr val="7030A0"/>
                    </a:solidFill>
                  </a:tcPr>
                </a:tc>
                <a:tc>
                  <a:txBody>
                    <a:bodyPr/>
                    <a:lstStyle/>
                    <a:p>
                      <a:pPr algn="ctr" fontAlgn="ctr"/>
                      <a:r>
                        <a:rPr lang="en-US" sz="1700" b="0" i="0" u="none" strike="noStrike">
                          <a:solidFill>
                            <a:srgbClr val="000000"/>
                          </a:solidFill>
                          <a:effectLst/>
                          <a:latin typeface="+mn-lt"/>
                        </a:rPr>
                        <a:t> </a:t>
                      </a:r>
                    </a:p>
                  </a:txBody>
                  <a:tcPr marL="9741" marR="9741" marT="9741" marB="0" anchor="ctr">
                    <a:lnL w="12700" cap="flat" cmpd="sng" algn="ctr">
                      <a:solidFill>
                        <a:srgbClr val="282828"/>
                      </a:solidFill>
                      <a:prstDash val="solid"/>
                      <a:round/>
                      <a:headEnd type="none" w="med" len="med"/>
                      <a:tailEnd type="none" w="med" len="med"/>
                    </a:lnL>
                    <a:lnR w="12700" cap="flat" cmpd="sng" algn="ctr">
                      <a:solidFill>
                        <a:srgbClr val="282828"/>
                      </a:solidFill>
                      <a:prstDash val="solid"/>
                      <a:round/>
                      <a:headEnd type="none" w="med" len="med"/>
                      <a:tailEnd type="none" w="med" len="med"/>
                    </a:lnR>
                    <a:lnT w="12700" cap="flat" cmpd="sng" algn="ctr">
                      <a:solidFill>
                        <a:srgbClr val="282828"/>
                      </a:solidFill>
                      <a:prstDash val="solid"/>
                      <a:round/>
                      <a:headEnd type="none" w="med" len="med"/>
                      <a:tailEnd type="none" w="med" len="med"/>
                    </a:lnT>
                    <a:lnB w="12700" cap="flat" cmpd="sng" algn="ctr">
                      <a:solidFill>
                        <a:srgbClr val="282828"/>
                      </a:solidFill>
                      <a:prstDash val="solid"/>
                      <a:round/>
                      <a:headEnd type="none" w="med" len="med"/>
                      <a:tailEnd type="none" w="med" len="med"/>
                    </a:lnB>
                    <a:lnTlToBr w="12700" cmpd="sng">
                      <a:noFill/>
                      <a:prstDash val="solid"/>
                    </a:lnTlToBr>
                    <a:lnBlToTr w="12700" cmpd="sng">
                      <a:noFill/>
                      <a:prstDash val="solid"/>
                    </a:lnBlToTr>
                    <a:solidFill>
                      <a:srgbClr val="7030A0"/>
                    </a:solidFill>
                  </a:tcPr>
                </a:tc>
                <a:tc>
                  <a:txBody>
                    <a:bodyPr/>
                    <a:lstStyle/>
                    <a:p>
                      <a:pPr algn="ctr" fontAlgn="ctr"/>
                      <a:r>
                        <a:rPr lang="en-US" sz="1700" b="0" i="0" u="none" strike="noStrike" dirty="0">
                          <a:solidFill>
                            <a:srgbClr val="000000"/>
                          </a:solidFill>
                          <a:effectLst/>
                          <a:latin typeface="+mn-lt"/>
                        </a:rPr>
                        <a:t> </a:t>
                      </a:r>
                    </a:p>
                  </a:txBody>
                  <a:tcPr marL="9741" marR="9741" marT="9741" marB="0" anchor="ctr">
                    <a:lnL w="12700" cap="flat" cmpd="sng" algn="ctr">
                      <a:solidFill>
                        <a:srgbClr val="282828"/>
                      </a:solidFill>
                      <a:prstDash val="solid"/>
                      <a:round/>
                      <a:headEnd type="none" w="med" len="med"/>
                      <a:tailEnd type="none" w="med" len="med"/>
                    </a:lnL>
                    <a:lnR w="12700" cap="flat" cmpd="sng" algn="ctr">
                      <a:solidFill>
                        <a:srgbClr val="282828"/>
                      </a:solidFill>
                      <a:prstDash val="solid"/>
                      <a:round/>
                      <a:headEnd type="none" w="med" len="med"/>
                      <a:tailEnd type="none" w="med" len="med"/>
                    </a:lnR>
                    <a:lnT w="12700" cap="flat" cmpd="sng" algn="ctr">
                      <a:solidFill>
                        <a:srgbClr val="282828"/>
                      </a:solidFill>
                      <a:prstDash val="solid"/>
                      <a:round/>
                      <a:headEnd type="none" w="med" len="med"/>
                      <a:tailEnd type="none" w="med" len="med"/>
                    </a:lnT>
                    <a:lnB w="12700" cap="flat" cmpd="sng" algn="ctr">
                      <a:solidFill>
                        <a:srgbClr val="282828"/>
                      </a:solidFill>
                      <a:prstDash val="solid"/>
                      <a:round/>
                      <a:headEnd type="none" w="med" len="med"/>
                      <a:tailEnd type="none" w="med" len="med"/>
                    </a:lnB>
                    <a:lnTlToBr w="12700" cmpd="sng">
                      <a:noFill/>
                      <a:prstDash val="solid"/>
                    </a:lnTlToBr>
                    <a:lnBlToTr w="12700" cmpd="sng">
                      <a:noFill/>
                      <a:prstDash val="solid"/>
                    </a:lnBlToTr>
                    <a:solidFill>
                      <a:srgbClr val="7030A0"/>
                    </a:solidFill>
                  </a:tcPr>
                </a:tc>
                <a:tc>
                  <a:txBody>
                    <a:bodyPr/>
                    <a:lstStyle/>
                    <a:p>
                      <a:pPr algn="ctr" fontAlgn="ctr"/>
                      <a:r>
                        <a:rPr lang="en-US" sz="1700" b="0" i="0" u="none" strike="noStrike" dirty="0">
                          <a:solidFill>
                            <a:srgbClr val="000000"/>
                          </a:solidFill>
                          <a:effectLst/>
                          <a:latin typeface="+mn-lt"/>
                        </a:rPr>
                        <a:t> </a:t>
                      </a:r>
                    </a:p>
                  </a:txBody>
                  <a:tcPr marL="9741" marR="9741" marT="9741" marB="0" anchor="ctr">
                    <a:lnL w="12700" cap="flat" cmpd="sng" algn="ctr">
                      <a:solidFill>
                        <a:srgbClr val="282828"/>
                      </a:solidFill>
                      <a:prstDash val="solid"/>
                      <a:round/>
                      <a:headEnd type="none" w="med" len="med"/>
                      <a:tailEnd type="none" w="med" len="med"/>
                    </a:lnL>
                    <a:lnR w="12700" cap="flat" cmpd="sng" algn="ctr">
                      <a:solidFill>
                        <a:srgbClr val="282828"/>
                      </a:solidFill>
                      <a:prstDash val="solid"/>
                      <a:round/>
                      <a:headEnd type="none" w="med" len="med"/>
                      <a:tailEnd type="none" w="med" len="med"/>
                    </a:lnR>
                    <a:lnT w="12700" cap="flat" cmpd="sng" algn="ctr">
                      <a:solidFill>
                        <a:srgbClr val="282828"/>
                      </a:solidFill>
                      <a:prstDash val="solid"/>
                      <a:round/>
                      <a:headEnd type="none" w="med" len="med"/>
                      <a:tailEnd type="none" w="med" len="med"/>
                    </a:lnT>
                    <a:lnB w="12700" cap="flat" cmpd="sng" algn="ctr">
                      <a:solidFill>
                        <a:srgbClr val="282828"/>
                      </a:solidFill>
                      <a:prstDash val="solid"/>
                      <a:round/>
                      <a:headEnd type="none" w="med" len="med"/>
                      <a:tailEnd type="none" w="med" len="med"/>
                    </a:lnB>
                    <a:lnTlToBr w="12700" cmpd="sng">
                      <a:noFill/>
                      <a:prstDash val="solid"/>
                    </a:lnTlToBr>
                    <a:lnBlToTr w="12700" cmpd="sng">
                      <a:noFill/>
                      <a:prstDash val="solid"/>
                    </a:lnBlToTr>
                    <a:solidFill>
                      <a:srgbClr val="7030A0"/>
                    </a:solidFill>
                  </a:tcPr>
                </a:tc>
                <a:extLst>
                  <a:ext uri="{0D108BD9-81ED-4DB2-BD59-A6C34878D82A}">
                    <a16:rowId xmlns:a16="http://schemas.microsoft.com/office/drawing/2014/main" val="647661095"/>
                  </a:ext>
                </a:extLst>
              </a:tr>
            </a:tbl>
          </a:graphicData>
        </a:graphic>
      </p:graphicFrame>
      <p:sp>
        <p:nvSpPr>
          <p:cNvPr id="10" name="TextBox 9">
            <a:extLst>
              <a:ext uri="{FF2B5EF4-FFF2-40B4-BE49-F238E27FC236}">
                <a16:creationId xmlns:a16="http://schemas.microsoft.com/office/drawing/2014/main" id="{2AB15E14-9893-BF4D-B35D-89A0032076E3}"/>
              </a:ext>
            </a:extLst>
          </p:cNvPr>
          <p:cNvSpPr txBox="1"/>
          <p:nvPr/>
        </p:nvSpPr>
        <p:spPr>
          <a:xfrm>
            <a:off x="9802425" y="6015918"/>
            <a:ext cx="4567477" cy="960263"/>
          </a:xfrm>
          <a:prstGeom prst="rect">
            <a:avLst/>
          </a:prstGeom>
          <a:noFill/>
        </p:spPr>
        <p:txBody>
          <a:bodyPr wrap="square" lIns="182880" tIns="146304" rIns="182880" bIns="146304" rtlCol="0">
            <a:spAutoFit/>
          </a:bodyPr>
          <a:lstStyle/>
          <a:p>
            <a:pPr algn="ctr">
              <a:lnSpc>
                <a:spcPct val="90000"/>
              </a:lnSpc>
              <a:spcAft>
                <a:spcPts val="1800"/>
              </a:spcAft>
            </a:pPr>
            <a:r>
              <a:rPr lang="en-US" sz="2400" b="1" dirty="0">
                <a:gradFill>
                  <a:gsLst>
                    <a:gs pos="2917">
                      <a:schemeClr val="tx1"/>
                    </a:gs>
                    <a:gs pos="30000">
                      <a:schemeClr val="tx1"/>
                    </a:gs>
                  </a:gsLst>
                  <a:lin ang="5400000" scaled="0"/>
                </a:gradFill>
              </a:rPr>
              <a:t> MAX VALUE OF EACH STATE AFTER LOTS OF EXPLORING</a:t>
            </a:r>
          </a:p>
        </p:txBody>
      </p:sp>
      <p:sp>
        <p:nvSpPr>
          <p:cNvPr id="11" name="TextBox 10"/>
          <p:cNvSpPr txBox="1"/>
          <p:nvPr/>
        </p:nvSpPr>
        <p:spPr>
          <a:xfrm>
            <a:off x="10659808" y="6809982"/>
            <a:ext cx="3295169" cy="1071062"/>
          </a:xfrm>
          <a:prstGeom prst="rect">
            <a:avLst/>
          </a:prstGeom>
          <a:noFill/>
        </p:spPr>
        <p:txBody>
          <a:bodyPr wrap="square" lIns="182880" tIns="146304" rIns="182880" bIns="146304" rtlCol="0">
            <a:spAutoFit/>
          </a:bodyPr>
          <a:lstStyle/>
          <a:p>
            <a:pPr algn="ctr">
              <a:lnSpc>
                <a:spcPct val="90000"/>
              </a:lnSpc>
              <a:spcAft>
                <a:spcPts val="1800"/>
              </a:spcAft>
            </a:pPr>
            <a:r>
              <a:rPr lang="en-US" sz="2800" b="1" dirty="0">
                <a:solidFill>
                  <a:schemeClr val="accent1"/>
                </a:solidFill>
              </a:rPr>
              <a:t>Discount per step 0.9</a:t>
            </a:r>
          </a:p>
        </p:txBody>
      </p:sp>
      <p:sp>
        <p:nvSpPr>
          <p:cNvPr id="2" name="Right Arrow 1"/>
          <p:cNvSpPr/>
          <p:nvPr/>
        </p:nvSpPr>
        <p:spPr bwMode="auto">
          <a:xfrm>
            <a:off x="10072190" y="4474462"/>
            <a:ext cx="197499" cy="167388"/>
          </a:xfrm>
          <a:prstGeom prst="rightArrow">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2" name="Right Arrow 11"/>
          <p:cNvSpPr/>
          <p:nvPr/>
        </p:nvSpPr>
        <p:spPr bwMode="auto">
          <a:xfrm rot="5400000">
            <a:off x="13308078" y="3786101"/>
            <a:ext cx="214075" cy="181437"/>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3" name="Right Arrow 12"/>
          <p:cNvSpPr/>
          <p:nvPr/>
        </p:nvSpPr>
        <p:spPr bwMode="auto">
          <a:xfrm rot="5400000">
            <a:off x="13938658" y="3788550"/>
            <a:ext cx="214075" cy="181437"/>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4" name="Right Arrow 13"/>
          <p:cNvSpPr/>
          <p:nvPr/>
        </p:nvSpPr>
        <p:spPr bwMode="auto">
          <a:xfrm rot="5400000">
            <a:off x="12736578" y="3786101"/>
            <a:ext cx="214075" cy="181437"/>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7" name="Right Arrow 16"/>
          <p:cNvSpPr/>
          <p:nvPr/>
        </p:nvSpPr>
        <p:spPr bwMode="auto">
          <a:xfrm rot="5400000">
            <a:off x="12165078" y="3786101"/>
            <a:ext cx="214075" cy="181437"/>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8" name="Right Arrow 17"/>
          <p:cNvSpPr/>
          <p:nvPr/>
        </p:nvSpPr>
        <p:spPr bwMode="auto">
          <a:xfrm rot="5400000">
            <a:off x="11593578" y="3786101"/>
            <a:ext cx="214075" cy="181437"/>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9" name="Right Arrow 18"/>
          <p:cNvSpPr/>
          <p:nvPr/>
        </p:nvSpPr>
        <p:spPr bwMode="auto">
          <a:xfrm rot="5400000">
            <a:off x="11022078" y="3786101"/>
            <a:ext cx="214075" cy="181437"/>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20" name="Right Arrow 19"/>
          <p:cNvSpPr/>
          <p:nvPr/>
        </p:nvSpPr>
        <p:spPr bwMode="auto">
          <a:xfrm rot="5400000">
            <a:off x="10462052" y="3786101"/>
            <a:ext cx="214075" cy="181437"/>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21" name="Right Arrow 20"/>
          <p:cNvSpPr/>
          <p:nvPr/>
        </p:nvSpPr>
        <p:spPr bwMode="auto">
          <a:xfrm>
            <a:off x="10073965" y="3806456"/>
            <a:ext cx="197499" cy="167388"/>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22" name="Right Arrow 21"/>
          <p:cNvSpPr/>
          <p:nvPr/>
        </p:nvSpPr>
        <p:spPr bwMode="auto">
          <a:xfrm>
            <a:off x="10072190" y="5142468"/>
            <a:ext cx="197499" cy="167388"/>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23" name="Right Arrow 22"/>
          <p:cNvSpPr/>
          <p:nvPr/>
        </p:nvSpPr>
        <p:spPr bwMode="auto">
          <a:xfrm>
            <a:off x="10623717" y="4469212"/>
            <a:ext cx="197499" cy="167388"/>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24" name="Right Arrow 23"/>
          <p:cNvSpPr/>
          <p:nvPr/>
        </p:nvSpPr>
        <p:spPr bwMode="auto">
          <a:xfrm>
            <a:off x="11219834" y="4469212"/>
            <a:ext cx="197499" cy="167388"/>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25" name="Right Arrow 24"/>
          <p:cNvSpPr/>
          <p:nvPr/>
        </p:nvSpPr>
        <p:spPr bwMode="auto">
          <a:xfrm>
            <a:off x="11762289" y="4469212"/>
            <a:ext cx="197499" cy="167388"/>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27" name="Right Arrow 26"/>
          <p:cNvSpPr/>
          <p:nvPr/>
        </p:nvSpPr>
        <p:spPr bwMode="auto">
          <a:xfrm>
            <a:off x="12323272" y="4469212"/>
            <a:ext cx="197499" cy="167388"/>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28" name="Right Arrow 27"/>
          <p:cNvSpPr/>
          <p:nvPr/>
        </p:nvSpPr>
        <p:spPr bwMode="auto">
          <a:xfrm>
            <a:off x="12906130" y="4469212"/>
            <a:ext cx="197499" cy="167388"/>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29" name="Right Arrow 28"/>
          <p:cNvSpPr/>
          <p:nvPr/>
        </p:nvSpPr>
        <p:spPr bwMode="auto">
          <a:xfrm>
            <a:off x="13448585" y="4469212"/>
            <a:ext cx="197499" cy="167388"/>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0" name="Right Arrow 29"/>
          <p:cNvSpPr/>
          <p:nvPr/>
        </p:nvSpPr>
        <p:spPr bwMode="auto">
          <a:xfrm rot="16200000">
            <a:off x="13308078" y="4687202"/>
            <a:ext cx="214075" cy="181437"/>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1" name="Right Arrow 30"/>
          <p:cNvSpPr/>
          <p:nvPr/>
        </p:nvSpPr>
        <p:spPr bwMode="auto">
          <a:xfrm rot="16200000">
            <a:off x="13938658" y="4689651"/>
            <a:ext cx="214075" cy="181437"/>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2" name="Right Arrow 31"/>
          <p:cNvSpPr/>
          <p:nvPr/>
        </p:nvSpPr>
        <p:spPr bwMode="auto">
          <a:xfrm rot="16200000">
            <a:off x="12736578" y="4687202"/>
            <a:ext cx="214075" cy="181437"/>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3" name="Right Arrow 32"/>
          <p:cNvSpPr/>
          <p:nvPr/>
        </p:nvSpPr>
        <p:spPr bwMode="auto">
          <a:xfrm rot="16200000">
            <a:off x="12165078" y="4687202"/>
            <a:ext cx="214075" cy="181437"/>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4" name="Right Arrow 33"/>
          <p:cNvSpPr/>
          <p:nvPr/>
        </p:nvSpPr>
        <p:spPr bwMode="auto">
          <a:xfrm rot="16200000">
            <a:off x="11593578" y="4687202"/>
            <a:ext cx="214075" cy="181437"/>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5" name="Right Arrow 34"/>
          <p:cNvSpPr/>
          <p:nvPr/>
        </p:nvSpPr>
        <p:spPr bwMode="auto">
          <a:xfrm rot="16200000">
            <a:off x="11022078" y="4687202"/>
            <a:ext cx="214075" cy="181437"/>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6" name="Right Arrow 35"/>
          <p:cNvSpPr/>
          <p:nvPr/>
        </p:nvSpPr>
        <p:spPr bwMode="auto">
          <a:xfrm rot="16200000">
            <a:off x="10462052" y="4687202"/>
            <a:ext cx="214075" cy="181437"/>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849748925"/>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448DEC-A2E6-4408-A9CD-7648C3FD41B7}"/>
              </a:ext>
            </a:extLst>
          </p:cNvPr>
          <p:cNvSpPr>
            <a:spLocks noGrp="1"/>
          </p:cNvSpPr>
          <p:nvPr>
            <p:ph type="title"/>
          </p:nvPr>
        </p:nvSpPr>
        <p:spPr>
          <a:xfrm>
            <a:off x="323088" y="347413"/>
            <a:ext cx="13987008" cy="1079598"/>
          </a:xfrm>
        </p:spPr>
        <p:txBody>
          <a:bodyPr/>
          <a:lstStyle/>
          <a:p>
            <a:r>
              <a:rPr lang="en-US" dirty="0"/>
              <a:t>AWS DeepRacer problem formulation</a:t>
            </a:r>
          </a:p>
        </p:txBody>
      </p:sp>
      <p:sp>
        <p:nvSpPr>
          <p:cNvPr id="11" name="TextBox 10">
            <a:extLst>
              <a:ext uri="{FF2B5EF4-FFF2-40B4-BE49-F238E27FC236}">
                <a16:creationId xmlns:a16="http://schemas.microsoft.com/office/drawing/2014/main" id="{2AB15E14-9893-BF4D-B35D-89A0032076E3}"/>
              </a:ext>
            </a:extLst>
          </p:cNvPr>
          <p:cNvSpPr txBox="1"/>
          <p:nvPr/>
        </p:nvSpPr>
        <p:spPr>
          <a:xfrm>
            <a:off x="3785844" y="4791663"/>
            <a:ext cx="1036232" cy="627864"/>
          </a:xfrm>
          <a:prstGeom prst="rect">
            <a:avLst/>
          </a:prstGeom>
          <a:noFill/>
        </p:spPr>
        <p:txBody>
          <a:bodyPr wrap="none" lIns="182880" tIns="146304" rIns="182880" bIns="146304" rtlCol="0">
            <a:spAutoFit/>
          </a:bodyPr>
          <a:lstStyle/>
          <a:p>
            <a:pPr>
              <a:lnSpc>
                <a:spcPct val="90000"/>
              </a:lnSpc>
              <a:spcAft>
                <a:spcPts val="1800"/>
              </a:spcAft>
            </a:pPr>
            <a:r>
              <a:rPr lang="en-US" sz="2400" b="1" dirty="0">
                <a:gradFill>
                  <a:gsLst>
                    <a:gs pos="2917">
                      <a:schemeClr val="tx1"/>
                    </a:gs>
                    <a:gs pos="30000">
                      <a:schemeClr val="tx1"/>
                    </a:gs>
                  </a:gsLst>
                  <a:lin ang="5400000" scaled="0"/>
                </a:gradFill>
              </a:rPr>
              <a:t>AGENT</a:t>
            </a:r>
          </a:p>
        </p:txBody>
      </p:sp>
      <p:sp>
        <p:nvSpPr>
          <p:cNvPr id="14" name="TextBox 13">
            <a:extLst>
              <a:ext uri="{FF2B5EF4-FFF2-40B4-BE49-F238E27FC236}">
                <a16:creationId xmlns:a16="http://schemas.microsoft.com/office/drawing/2014/main" id="{FABF470C-2232-E84C-8141-A10D1309612D}"/>
              </a:ext>
            </a:extLst>
          </p:cNvPr>
          <p:cNvSpPr txBox="1"/>
          <p:nvPr/>
        </p:nvSpPr>
        <p:spPr>
          <a:xfrm>
            <a:off x="9594768" y="4771242"/>
            <a:ext cx="1949136" cy="627864"/>
          </a:xfrm>
          <a:prstGeom prst="rect">
            <a:avLst/>
          </a:prstGeom>
          <a:noFill/>
        </p:spPr>
        <p:txBody>
          <a:bodyPr wrap="none" lIns="182880" tIns="146304" rIns="182880" bIns="146304" rtlCol="0">
            <a:spAutoFit/>
          </a:bodyPr>
          <a:lstStyle/>
          <a:p>
            <a:pPr>
              <a:lnSpc>
                <a:spcPct val="90000"/>
              </a:lnSpc>
              <a:spcAft>
                <a:spcPts val="1800"/>
              </a:spcAft>
            </a:pPr>
            <a:r>
              <a:rPr lang="en-US" sz="2400" b="1" dirty="0">
                <a:gradFill>
                  <a:gsLst>
                    <a:gs pos="2917">
                      <a:schemeClr val="tx1"/>
                    </a:gs>
                    <a:gs pos="30000">
                      <a:schemeClr val="tx1"/>
                    </a:gs>
                  </a:gsLst>
                  <a:lin ang="5400000" scaled="0"/>
                </a:gradFill>
              </a:rPr>
              <a:t>ENVIRONMENT</a:t>
            </a:r>
          </a:p>
        </p:txBody>
      </p:sp>
      <p:sp>
        <p:nvSpPr>
          <p:cNvPr id="16" name="TextBox 15">
            <a:extLst>
              <a:ext uri="{FF2B5EF4-FFF2-40B4-BE49-F238E27FC236}">
                <a16:creationId xmlns:a16="http://schemas.microsoft.com/office/drawing/2014/main" id="{872EDE6E-65DF-2E44-B94C-DCE4CE0CFE57}"/>
              </a:ext>
            </a:extLst>
          </p:cNvPr>
          <p:cNvSpPr txBox="1"/>
          <p:nvPr/>
        </p:nvSpPr>
        <p:spPr>
          <a:xfrm>
            <a:off x="5874565" y="4791663"/>
            <a:ext cx="1138602" cy="627864"/>
          </a:xfrm>
          <a:prstGeom prst="rect">
            <a:avLst/>
          </a:prstGeom>
          <a:noFill/>
        </p:spPr>
        <p:txBody>
          <a:bodyPr wrap="none" lIns="182880" tIns="146304" rIns="182880" bIns="146304" rtlCol="0">
            <a:spAutoFit/>
          </a:bodyPr>
          <a:lstStyle/>
          <a:p>
            <a:pPr>
              <a:lnSpc>
                <a:spcPct val="90000"/>
              </a:lnSpc>
              <a:spcAft>
                <a:spcPts val="1800"/>
              </a:spcAft>
            </a:pPr>
            <a:r>
              <a:rPr lang="en-US" sz="2400" b="1" dirty="0">
                <a:gradFill>
                  <a:gsLst>
                    <a:gs pos="2917">
                      <a:schemeClr val="tx1"/>
                    </a:gs>
                    <a:gs pos="30000">
                      <a:schemeClr val="tx1"/>
                    </a:gs>
                  </a:gsLst>
                  <a:lin ang="5400000" scaled="0"/>
                </a:gradFill>
              </a:rPr>
              <a:t>ACTION</a:t>
            </a:r>
          </a:p>
        </p:txBody>
      </p:sp>
      <p:pic>
        <p:nvPicPr>
          <p:cNvPr id="15" name="Picture 14">
            <a:extLst>
              <a:ext uri="{FF2B5EF4-FFF2-40B4-BE49-F238E27FC236}">
                <a16:creationId xmlns:a16="http://schemas.microsoft.com/office/drawing/2014/main" id="{79B198C2-F51A-4F48-AA26-9060BB271D66}"/>
              </a:ext>
            </a:extLst>
          </p:cNvPr>
          <p:cNvPicPr>
            <a:picLocks noChangeAspect="1"/>
          </p:cNvPicPr>
          <p:nvPr/>
        </p:nvPicPr>
        <p:blipFill>
          <a:blip r:embed="rId3"/>
          <a:stretch>
            <a:fillRect/>
          </a:stretch>
        </p:blipFill>
        <p:spPr>
          <a:xfrm>
            <a:off x="5946044" y="2943994"/>
            <a:ext cx="1445567" cy="1331067"/>
          </a:xfrm>
          <a:prstGeom prst="rect">
            <a:avLst/>
          </a:prstGeom>
        </p:spPr>
      </p:pic>
      <p:sp>
        <p:nvSpPr>
          <p:cNvPr id="18" name="TextBox 17">
            <a:extLst>
              <a:ext uri="{FF2B5EF4-FFF2-40B4-BE49-F238E27FC236}">
                <a16:creationId xmlns:a16="http://schemas.microsoft.com/office/drawing/2014/main" id="{872EDE6E-65DF-2E44-B94C-DCE4CE0CFE57}"/>
              </a:ext>
            </a:extLst>
          </p:cNvPr>
          <p:cNvSpPr txBox="1"/>
          <p:nvPr/>
        </p:nvSpPr>
        <p:spPr>
          <a:xfrm>
            <a:off x="12466933" y="4812433"/>
            <a:ext cx="904956" cy="627864"/>
          </a:xfrm>
          <a:prstGeom prst="rect">
            <a:avLst/>
          </a:prstGeom>
          <a:noFill/>
        </p:spPr>
        <p:txBody>
          <a:bodyPr wrap="none" lIns="182880" tIns="146304" rIns="182880" bIns="146304" rtlCol="0">
            <a:spAutoFit/>
          </a:bodyPr>
          <a:lstStyle/>
          <a:p>
            <a:pPr>
              <a:lnSpc>
                <a:spcPct val="90000"/>
              </a:lnSpc>
              <a:spcAft>
                <a:spcPts val="1800"/>
              </a:spcAft>
            </a:pPr>
            <a:r>
              <a:rPr lang="en-US" sz="2400" b="1" dirty="0">
                <a:gradFill>
                  <a:gsLst>
                    <a:gs pos="2917">
                      <a:schemeClr val="tx1"/>
                    </a:gs>
                    <a:gs pos="30000">
                      <a:schemeClr val="tx1"/>
                    </a:gs>
                  </a:gsLst>
                  <a:lin ang="5400000" scaled="0"/>
                </a:gradFill>
              </a:rPr>
              <a:t>GOAL</a:t>
            </a:r>
          </a:p>
        </p:txBody>
      </p:sp>
      <p:pic>
        <p:nvPicPr>
          <p:cNvPr id="20" name="Picture 19">
            <a:extLst>
              <a:ext uri="{FF2B5EF4-FFF2-40B4-BE49-F238E27FC236}">
                <a16:creationId xmlns:a16="http://schemas.microsoft.com/office/drawing/2014/main" id="{5BBCFAFE-4B20-A84F-99DC-350588203239}"/>
              </a:ext>
            </a:extLst>
          </p:cNvPr>
          <p:cNvPicPr>
            <a:picLocks noChangeAspect="1"/>
          </p:cNvPicPr>
          <p:nvPr/>
        </p:nvPicPr>
        <p:blipFill>
          <a:blip r:embed="rId4"/>
          <a:stretch>
            <a:fillRect/>
          </a:stretch>
        </p:blipFill>
        <p:spPr>
          <a:xfrm>
            <a:off x="12144050" y="3073540"/>
            <a:ext cx="1839478" cy="1263480"/>
          </a:xfrm>
          <a:prstGeom prst="rect">
            <a:avLst/>
          </a:prstGeom>
        </p:spPr>
      </p:pic>
      <p:sp>
        <p:nvSpPr>
          <p:cNvPr id="21" name="TextBox 20">
            <a:extLst>
              <a:ext uri="{FF2B5EF4-FFF2-40B4-BE49-F238E27FC236}">
                <a16:creationId xmlns:a16="http://schemas.microsoft.com/office/drawing/2014/main" id="{2AB15E14-9893-BF4D-B35D-89A0032076E3}"/>
              </a:ext>
            </a:extLst>
          </p:cNvPr>
          <p:cNvSpPr txBox="1"/>
          <p:nvPr/>
        </p:nvSpPr>
        <p:spPr>
          <a:xfrm>
            <a:off x="1244496" y="4791663"/>
            <a:ext cx="1444947" cy="627864"/>
          </a:xfrm>
          <a:prstGeom prst="rect">
            <a:avLst/>
          </a:prstGeom>
          <a:noFill/>
        </p:spPr>
        <p:txBody>
          <a:bodyPr wrap="none" lIns="182880" tIns="146304" rIns="182880" bIns="146304" rtlCol="0">
            <a:spAutoFit/>
          </a:bodyPr>
          <a:lstStyle/>
          <a:p>
            <a:pPr>
              <a:lnSpc>
                <a:spcPct val="90000"/>
              </a:lnSpc>
              <a:spcAft>
                <a:spcPts val="1800"/>
              </a:spcAft>
            </a:pPr>
            <a:r>
              <a:rPr lang="en-US" sz="2400" b="1" dirty="0">
                <a:gradFill>
                  <a:gsLst>
                    <a:gs pos="2917">
                      <a:schemeClr val="tx1"/>
                    </a:gs>
                    <a:gs pos="30000">
                      <a:schemeClr val="tx1"/>
                    </a:gs>
                  </a:gsLst>
                  <a:lin ang="5400000" scaled="0"/>
                </a:gradFill>
              </a:rPr>
              <a:t>MODEL</a:t>
            </a:r>
          </a:p>
        </p:txBody>
      </p:sp>
      <p:pic>
        <p:nvPicPr>
          <p:cNvPr id="23" name="Picture 22">
            <a:extLst>
              <a:ext uri="{FF2B5EF4-FFF2-40B4-BE49-F238E27FC236}">
                <a16:creationId xmlns:a16="http://schemas.microsoft.com/office/drawing/2014/main" id="{7B412C3D-74FE-1C41-AE1E-7CB6F2AF901E}"/>
              </a:ext>
            </a:extLst>
          </p:cNvPr>
          <p:cNvPicPr>
            <a:picLocks noChangeAspect="1"/>
          </p:cNvPicPr>
          <p:nvPr/>
        </p:nvPicPr>
        <p:blipFill>
          <a:blip r:embed="rId5"/>
          <a:stretch>
            <a:fillRect/>
          </a:stretch>
        </p:blipFill>
        <p:spPr>
          <a:xfrm>
            <a:off x="3776829" y="3246361"/>
            <a:ext cx="1524000" cy="1028700"/>
          </a:xfrm>
          <a:prstGeom prst="rect">
            <a:avLst/>
          </a:prstGeom>
        </p:spPr>
      </p:pic>
      <p:pic>
        <p:nvPicPr>
          <p:cNvPr id="24" name="Picture 23">
            <a:extLst>
              <a:ext uri="{FF2B5EF4-FFF2-40B4-BE49-F238E27FC236}">
                <a16:creationId xmlns:a16="http://schemas.microsoft.com/office/drawing/2014/main" id="{5774F942-BFE5-6D41-93FA-15612ED28EF6}"/>
              </a:ext>
            </a:extLst>
          </p:cNvPr>
          <p:cNvPicPr>
            <a:picLocks noChangeAspect="1"/>
          </p:cNvPicPr>
          <p:nvPr/>
        </p:nvPicPr>
        <p:blipFill>
          <a:blip r:embed="rId6"/>
          <a:stretch>
            <a:fillRect/>
          </a:stretch>
        </p:blipFill>
        <p:spPr>
          <a:xfrm>
            <a:off x="9905100" y="3073540"/>
            <a:ext cx="1714500" cy="1181100"/>
          </a:xfrm>
          <a:prstGeom prst="rect">
            <a:avLst/>
          </a:prstGeom>
        </p:spPr>
      </p:pic>
      <p:pic>
        <p:nvPicPr>
          <p:cNvPr id="25" name="Picture 24">
            <a:extLst>
              <a:ext uri="{FF2B5EF4-FFF2-40B4-BE49-F238E27FC236}">
                <a16:creationId xmlns:a16="http://schemas.microsoft.com/office/drawing/2014/main" id="{015BD6D3-AECE-7941-AF31-1882D9AF1137}"/>
              </a:ext>
            </a:extLst>
          </p:cNvPr>
          <p:cNvPicPr>
            <a:picLocks noChangeAspect="1"/>
          </p:cNvPicPr>
          <p:nvPr/>
        </p:nvPicPr>
        <p:blipFill>
          <a:blip r:embed="rId7"/>
          <a:stretch>
            <a:fillRect/>
          </a:stretch>
        </p:blipFill>
        <p:spPr>
          <a:xfrm>
            <a:off x="1358184" y="3246361"/>
            <a:ext cx="1460500" cy="1308100"/>
          </a:xfrm>
          <a:prstGeom prst="rect">
            <a:avLst/>
          </a:prstGeom>
        </p:spPr>
      </p:pic>
      <p:pic>
        <p:nvPicPr>
          <p:cNvPr id="22" name="Picture 21">
            <a:extLst>
              <a:ext uri="{FF2B5EF4-FFF2-40B4-BE49-F238E27FC236}">
                <a16:creationId xmlns:a16="http://schemas.microsoft.com/office/drawing/2014/main" id="{CC7B1CC6-B24B-5F4E-A70F-179A464570EA}"/>
              </a:ext>
            </a:extLst>
          </p:cNvPr>
          <p:cNvPicPr>
            <a:picLocks noChangeAspect="1"/>
          </p:cNvPicPr>
          <p:nvPr/>
        </p:nvPicPr>
        <p:blipFill>
          <a:blip r:embed="rId8"/>
          <a:stretch>
            <a:fillRect/>
          </a:stretch>
        </p:blipFill>
        <p:spPr>
          <a:xfrm>
            <a:off x="7838937" y="3135069"/>
            <a:ext cx="1193490" cy="1128627"/>
          </a:xfrm>
          <a:prstGeom prst="rect">
            <a:avLst/>
          </a:prstGeom>
        </p:spPr>
      </p:pic>
      <p:sp>
        <p:nvSpPr>
          <p:cNvPr id="26" name="TextBox 25">
            <a:extLst>
              <a:ext uri="{FF2B5EF4-FFF2-40B4-BE49-F238E27FC236}">
                <a16:creationId xmlns:a16="http://schemas.microsoft.com/office/drawing/2014/main" id="{A0D709B9-54E0-894E-9BC7-C695ADE47334}"/>
              </a:ext>
            </a:extLst>
          </p:cNvPr>
          <p:cNvSpPr txBox="1"/>
          <p:nvPr/>
        </p:nvSpPr>
        <p:spPr>
          <a:xfrm>
            <a:off x="7789421" y="4768438"/>
            <a:ext cx="1292522" cy="627864"/>
          </a:xfrm>
          <a:prstGeom prst="rect">
            <a:avLst/>
          </a:prstGeom>
          <a:noFill/>
          <a:ln>
            <a:noFill/>
          </a:ln>
        </p:spPr>
        <p:txBody>
          <a:bodyPr wrap="square" lIns="182880" tIns="146304" rIns="182880" bIns="146304" rtlCol="0">
            <a:spAutoFit/>
          </a:bodyPr>
          <a:lstStyle/>
          <a:p>
            <a:pPr>
              <a:lnSpc>
                <a:spcPct val="90000"/>
              </a:lnSpc>
              <a:spcAft>
                <a:spcPts val="1800"/>
              </a:spcAft>
            </a:pPr>
            <a:r>
              <a:rPr lang="en-US" sz="2400" b="1" dirty="0"/>
              <a:t>STATE</a:t>
            </a:r>
          </a:p>
        </p:txBody>
      </p:sp>
    </p:spTree>
    <p:extLst>
      <p:ext uri="{BB962C8B-B14F-4D97-AF65-F5344CB8AC3E}">
        <p14:creationId xmlns:p14="http://schemas.microsoft.com/office/powerpoint/2010/main" val="3832903168"/>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EF06239D-D8ED-8B45-968C-F2628720B02C}"/>
              </a:ext>
            </a:extLst>
          </p:cNvPr>
          <p:cNvPicPr>
            <a:picLocks noChangeAspect="1"/>
          </p:cNvPicPr>
          <p:nvPr/>
        </p:nvPicPr>
        <p:blipFill>
          <a:blip r:embed="rId3"/>
          <a:stretch>
            <a:fillRect/>
          </a:stretch>
        </p:blipFill>
        <p:spPr>
          <a:xfrm>
            <a:off x="388759" y="2034093"/>
            <a:ext cx="9650063" cy="4471980"/>
          </a:xfrm>
          <a:prstGeom prst="rect">
            <a:avLst/>
          </a:prstGeom>
        </p:spPr>
      </p:pic>
      <p:sp>
        <p:nvSpPr>
          <p:cNvPr id="3" name="Title 2">
            <a:extLst>
              <a:ext uri="{FF2B5EF4-FFF2-40B4-BE49-F238E27FC236}">
                <a16:creationId xmlns:a16="http://schemas.microsoft.com/office/drawing/2014/main" id="{09448DEC-A2E6-4408-A9CD-7648C3FD41B7}"/>
              </a:ext>
            </a:extLst>
          </p:cNvPr>
          <p:cNvSpPr>
            <a:spLocks noGrp="1"/>
          </p:cNvSpPr>
          <p:nvPr>
            <p:ph type="title"/>
          </p:nvPr>
        </p:nvSpPr>
        <p:spPr>
          <a:xfrm>
            <a:off x="323088" y="347413"/>
            <a:ext cx="13987008" cy="1079598"/>
          </a:xfrm>
        </p:spPr>
        <p:txBody>
          <a:bodyPr/>
          <a:lstStyle/>
          <a:p>
            <a:r>
              <a:rPr lang="en-US" dirty="0"/>
              <a:t>How does learning happen?</a:t>
            </a:r>
          </a:p>
        </p:txBody>
      </p:sp>
      <p:sp>
        <p:nvSpPr>
          <p:cNvPr id="11" name="TextBox 10">
            <a:extLst>
              <a:ext uri="{FF2B5EF4-FFF2-40B4-BE49-F238E27FC236}">
                <a16:creationId xmlns:a16="http://schemas.microsoft.com/office/drawing/2014/main" id="{2AB15E14-9893-BF4D-B35D-89A0032076E3}"/>
              </a:ext>
            </a:extLst>
          </p:cNvPr>
          <p:cNvSpPr txBox="1"/>
          <p:nvPr/>
        </p:nvSpPr>
        <p:spPr>
          <a:xfrm>
            <a:off x="879872" y="5548464"/>
            <a:ext cx="1542400" cy="627864"/>
          </a:xfrm>
          <a:prstGeom prst="rect">
            <a:avLst/>
          </a:prstGeom>
          <a:noFill/>
        </p:spPr>
        <p:txBody>
          <a:bodyPr wrap="square" lIns="182880" tIns="146304" rIns="182880" bIns="146304" rtlCol="0">
            <a:spAutoFit/>
          </a:bodyPr>
          <a:lstStyle/>
          <a:p>
            <a:pPr>
              <a:lnSpc>
                <a:spcPct val="90000"/>
              </a:lnSpc>
              <a:spcAft>
                <a:spcPts val="1800"/>
              </a:spcAft>
            </a:pPr>
            <a:r>
              <a:rPr lang="en-US" sz="2400" b="1" dirty="0">
                <a:gradFill>
                  <a:gsLst>
                    <a:gs pos="2917">
                      <a:schemeClr val="tx1"/>
                    </a:gs>
                    <a:gs pos="30000">
                      <a:schemeClr val="tx1"/>
                    </a:gs>
                  </a:gsLst>
                  <a:lin ang="5400000" scaled="0"/>
                </a:gradFill>
              </a:rPr>
              <a:t>AGENT</a:t>
            </a:r>
          </a:p>
        </p:txBody>
      </p:sp>
      <p:sp>
        <p:nvSpPr>
          <p:cNvPr id="12" name="TextBox 11">
            <a:extLst>
              <a:ext uri="{FF2B5EF4-FFF2-40B4-BE49-F238E27FC236}">
                <a16:creationId xmlns:a16="http://schemas.microsoft.com/office/drawing/2014/main" id="{45B13664-D1DD-FB4B-A04D-8D558A39BAF3}"/>
              </a:ext>
            </a:extLst>
          </p:cNvPr>
          <p:cNvSpPr txBox="1"/>
          <p:nvPr/>
        </p:nvSpPr>
        <p:spPr>
          <a:xfrm>
            <a:off x="4429177" y="1542793"/>
            <a:ext cx="1297471" cy="627864"/>
          </a:xfrm>
          <a:prstGeom prst="rect">
            <a:avLst/>
          </a:prstGeom>
          <a:noFill/>
        </p:spPr>
        <p:txBody>
          <a:bodyPr wrap="none" lIns="182880" tIns="146304" rIns="182880" bIns="146304" rtlCol="0">
            <a:spAutoFit/>
          </a:bodyPr>
          <a:lstStyle/>
          <a:p>
            <a:pPr>
              <a:lnSpc>
                <a:spcPct val="90000"/>
              </a:lnSpc>
              <a:spcAft>
                <a:spcPts val="1800"/>
              </a:spcAft>
            </a:pPr>
            <a:r>
              <a:rPr lang="en-US" sz="2400" b="1" dirty="0">
                <a:gradFill>
                  <a:gsLst>
                    <a:gs pos="2917">
                      <a:schemeClr val="tx1"/>
                    </a:gs>
                    <a:gs pos="30000">
                      <a:schemeClr val="tx1"/>
                    </a:gs>
                  </a:gsLst>
                  <a:lin ang="5400000" scaled="0"/>
                </a:gradFill>
              </a:rPr>
              <a:t>STATE</a:t>
            </a:r>
          </a:p>
        </p:txBody>
      </p:sp>
      <p:sp>
        <p:nvSpPr>
          <p:cNvPr id="13" name="TextBox 12">
            <a:extLst>
              <a:ext uri="{FF2B5EF4-FFF2-40B4-BE49-F238E27FC236}">
                <a16:creationId xmlns:a16="http://schemas.microsoft.com/office/drawing/2014/main" id="{E0AAE428-18DD-7447-8D13-B887B4AAD2A4}"/>
              </a:ext>
            </a:extLst>
          </p:cNvPr>
          <p:cNvSpPr txBox="1"/>
          <p:nvPr/>
        </p:nvSpPr>
        <p:spPr>
          <a:xfrm>
            <a:off x="4287525" y="2587016"/>
            <a:ext cx="1852530" cy="627864"/>
          </a:xfrm>
          <a:prstGeom prst="rect">
            <a:avLst/>
          </a:prstGeom>
          <a:noFill/>
        </p:spPr>
        <p:txBody>
          <a:bodyPr wrap="square" lIns="182880" tIns="146304" rIns="182880" bIns="146304" rtlCol="0">
            <a:spAutoFit/>
          </a:bodyPr>
          <a:lstStyle/>
          <a:p>
            <a:pPr>
              <a:lnSpc>
                <a:spcPct val="90000"/>
              </a:lnSpc>
              <a:spcAft>
                <a:spcPts val="1800"/>
              </a:spcAft>
            </a:pPr>
            <a:r>
              <a:rPr lang="en-US" sz="2400" b="1" dirty="0">
                <a:gradFill>
                  <a:gsLst>
                    <a:gs pos="2917">
                      <a:schemeClr val="tx1"/>
                    </a:gs>
                    <a:gs pos="30000">
                      <a:schemeClr val="tx1"/>
                    </a:gs>
                  </a:gsLst>
                  <a:lin ang="5400000" scaled="0"/>
                </a:gradFill>
              </a:rPr>
              <a:t>REWARD</a:t>
            </a:r>
          </a:p>
        </p:txBody>
      </p:sp>
      <p:sp>
        <p:nvSpPr>
          <p:cNvPr id="14" name="TextBox 13">
            <a:extLst>
              <a:ext uri="{FF2B5EF4-FFF2-40B4-BE49-F238E27FC236}">
                <a16:creationId xmlns:a16="http://schemas.microsoft.com/office/drawing/2014/main" id="{FABF470C-2232-E84C-8141-A10D1309612D}"/>
              </a:ext>
            </a:extLst>
          </p:cNvPr>
          <p:cNvSpPr txBox="1"/>
          <p:nvPr/>
        </p:nvSpPr>
        <p:spPr>
          <a:xfrm>
            <a:off x="7540692" y="5389407"/>
            <a:ext cx="2901231" cy="627864"/>
          </a:xfrm>
          <a:prstGeom prst="rect">
            <a:avLst/>
          </a:prstGeom>
          <a:noFill/>
        </p:spPr>
        <p:txBody>
          <a:bodyPr wrap="square" lIns="182880" tIns="146304" rIns="182880" bIns="146304" rtlCol="0">
            <a:spAutoFit/>
          </a:bodyPr>
          <a:lstStyle/>
          <a:p>
            <a:pPr>
              <a:lnSpc>
                <a:spcPct val="90000"/>
              </a:lnSpc>
              <a:spcAft>
                <a:spcPts val="1800"/>
              </a:spcAft>
            </a:pPr>
            <a:r>
              <a:rPr lang="en-US" sz="2400" b="1" dirty="0">
                <a:gradFill>
                  <a:gsLst>
                    <a:gs pos="2917">
                      <a:schemeClr val="tx1"/>
                    </a:gs>
                    <a:gs pos="30000">
                      <a:schemeClr val="tx1"/>
                    </a:gs>
                  </a:gsLst>
                  <a:lin ang="5400000" scaled="0"/>
                </a:gradFill>
              </a:rPr>
              <a:t>ENVIRONMENT</a:t>
            </a:r>
          </a:p>
        </p:txBody>
      </p:sp>
      <p:sp>
        <p:nvSpPr>
          <p:cNvPr id="16" name="TextBox 15">
            <a:extLst>
              <a:ext uri="{FF2B5EF4-FFF2-40B4-BE49-F238E27FC236}">
                <a16:creationId xmlns:a16="http://schemas.microsoft.com/office/drawing/2014/main" id="{872EDE6E-65DF-2E44-B94C-DCE4CE0CFE57}"/>
              </a:ext>
            </a:extLst>
          </p:cNvPr>
          <p:cNvSpPr txBox="1"/>
          <p:nvPr/>
        </p:nvSpPr>
        <p:spPr>
          <a:xfrm>
            <a:off x="4658877" y="6431132"/>
            <a:ext cx="1694775" cy="627864"/>
          </a:xfrm>
          <a:prstGeom prst="rect">
            <a:avLst/>
          </a:prstGeom>
          <a:noFill/>
        </p:spPr>
        <p:txBody>
          <a:bodyPr wrap="square" lIns="182880" tIns="146304" rIns="182880" bIns="146304" rtlCol="0">
            <a:spAutoFit/>
          </a:bodyPr>
          <a:lstStyle/>
          <a:p>
            <a:pPr>
              <a:lnSpc>
                <a:spcPct val="90000"/>
              </a:lnSpc>
              <a:spcAft>
                <a:spcPts val="1800"/>
              </a:spcAft>
            </a:pPr>
            <a:r>
              <a:rPr lang="en-US" sz="2400" b="1" dirty="0">
                <a:gradFill>
                  <a:gsLst>
                    <a:gs pos="2917">
                      <a:schemeClr val="tx1"/>
                    </a:gs>
                    <a:gs pos="30000">
                      <a:schemeClr val="tx1"/>
                    </a:gs>
                  </a:gsLst>
                  <a:lin ang="5400000" scaled="0"/>
                </a:gradFill>
              </a:rPr>
              <a:t>ACTION</a:t>
            </a:r>
          </a:p>
        </p:txBody>
      </p:sp>
      <p:pic>
        <p:nvPicPr>
          <p:cNvPr id="22" name="Picture 21">
            <a:extLst>
              <a:ext uri="{FF2B5EF4-FFF2-40B4-BE49-F238E27FC236}">
                <a16:creationId xmlns:a16="http://schemas.microsoft.com/office/drawing/2014/main" id="{3DA71160-6CE4-784D-99FE-F4EC222BB220}"/>
              </a:ext>
            </a:extLst>
          </p:cNvPr>
          <p:cNvPicPr>
            <a:picLocks noChangeAspect="1"/>
          </p:cNvPicPr>
          <p:nvPr/>
        </p:nvPicPr>
        <p:blipFill>
          <a:blip r:embed="rId4"/>
          <a:stretch>
            <a:fillRect/>
          </a:stretch>
        </p:blipFill>
        <p:spPr>
          <a:xfrm>
            <a:off x="11592989" y="1599113"/>
            <a:ext cx="1866900" cy="1524000"/>
          </a:xfrm>
          <a:prstGeom prst="rect">
            <a:avLst/>
          </a:prstGeom>
        </p:spPr>
      </p:pic>
      <p:sp>
        <p:nvSpPr>
          <p:cNvPr id="23" name="TextBox 22">
            <a:extLst>
              <a:ext uri="{FF2B5EF4-FFF2-40B4-BE49-F238E27FC236}">
                <a16:creationId xmlns:a16="http://schemas.microsoft.com/office/drawing/2014/main" id="{D4AC6A68-464D-654C-A71B-2A56ACB60EF6}"/>
              </a:ext>
            </a:extLst>
          </p:cNvPr>
          <p:cNvSpPr txBox="1"/>
          <p:nvPr/>
        </p:nvSpPr>
        <p:spPr>
          <a:xfrm>
            <a:off x="10970914" y="799147"/>
            <a:ext cx="3339182" cy="627864"/>
          </a:xfrm>
          <a:prstGeom prst="rect">
            <a:avLst/>
          </a:prstGeom>
          <a:noFill/>
          <a:ln>
            <a:noFill/>
          </a:ln>
        </p:spPr>
        <p:txBody>
          <a:bodyPr wrap="square" lIns="182880" tIns="146304" rIns="182880" bIns="146304" rtlCol="0">
            <a:spAutoFit/>
          </a:bodyPr>
          <a:lstStyle/>
          <a:p>
            <a:pPr>
              <a:lnSpc>
                <a:spcPct val="90000"/>
              </a:lnSpc>
              <a:spcAft>
                <a:spcPts val="1800"/>
              </a:spcAft>
            </a:pPr>
            <a:r>
              <a:rPr lang="en-US" sz="2400" b="1" dirty="0"/>
              <a:t>VALUE FUNCTION</a:t>
            </a:r>
          </a:p>
        </p:txBody>
      </p:sp>
      <p:cxnSp>
        <p:nvCxnSpPr>
          <p:cNvPr id="24" name="Straight Connector 23">
            <a:extLst>
              <a:ext uri="{FF2B5EF4-FFF2-40B4-BE49-F238E27FC236}">
                <a16:creationId xmlns:a16="http://schemas.microsoft.com/office/drawing/2014/main" id="{C229AB17-5D4A-024D-9608-6F2CD61E01EB}"/>
              </a:ext>
            </a:extLst>
          </p:cNvPr>
          <p:cNvCxnSpPr>
            <a:cxnSpLocks/>
          </p:cNvCxnSpPr>
          <p:nvPr/>
        </p:nvCxnSpPr>
        <p:spPr>
          <a:xfrm flipH="1">
            <a:off x="11180519" y="1306018"/>
            <a:ext cx="2691841" cy="0"/>
          </a:xfrm>
          <a:prstGeom prst="line">
            <a:avLst/>
          </a:prstGeom>
          <a:ln w="25400">
            <a:gradFill flip="none" rotWithShape="1">
              <a:gsLst>
                <a:gs pos="0">
                  <a:schemeClr val="accent1"/>
                </a:gs>
                <a:gs pos="100000">
                  <a:srgbClr val="097FBC"/>
                </a:gs>
              </a:gsLst>
              <a:lin ang="0" scaled="1"/>
              <a:tileRect/>
            </a:gradFill>
            <a:headEnd type="none"/>
            <a:tailEnd type="none"/>
          </a:ln>
        </p:spPr>
        <p:style>
          <a:lnRef idx="1">
            <a:schemeClr val="accent1"/>
          </a:lnRef>
          <a:fillRef idx="0">
            <a:schemeClr val="accent1"/>
          </a:fillRef>
          <a:effectRef idx="0">
            <a:schemeClr val="accent1"/>
          </a:effectRef>
          <a:fontRef idx="minor">
            <a:schemeClr val="tx1"/>
          </a:fontRef>
        </p:style>
      </p:cxnSp>
      <p:pic>
        <p:nvPicPr>
          <p:cNvPr id="25" name="Picture 24">
            <a:extLst>
              <a:ext uri="{FF2B5EF4-FFF2-40B4-BE49-F238E27FC236}">
                <a16:creationId xmlns:a16="http://schemas.microsoft.com/office/drawing/2014/main" id="{8F1E7D97-5480-3044-8B06-449E8C91DFD3}"/>
              </a:ext>
            </a:extLst>
          </p:cNvPr>
          <p:cNvPicPr>
            <a:picLocks noChangeAspect="1"/>
          </p:cNvPicPr>
          <p:nvPr/>
        </p:nvPicPr>
        <p:blipFill>
          <a:blip r:embed="rId5"/>
          <a:stretch>
            <a:fillRect/>
          </a:stretch>
        </p:blipFill>
        <p:spPr>
          <a:xfrm>
            <a:off x="11700983" y="5202610"/>
            <a:ext cx="1771650" cy="1695450"/>
          </a:xfrm>
          <a:prstGeom prst="rect">
            <a:avLst/>
          </a:prstGeom>
        </p:spPr>
      </p:pic>
      <p:sp>
        <p:nvSpPr>
          <p:cNvPr id="26" name="TextBox 25">
            <a:extLst>
              <a:ext uri="{FF2B5EF4-FFF2-40B4-BE49-F238E27FC236}">
                <a16:creationId xmlns:a16="http://schemas.microsoft.com/office/drawing/2014/main" id="{131D26DC-86DA-2D40-A30C-41D306187FC9}"/>
              </a:ext>
            </a:extLst>
          </p:cNvPr>
          <p:cNvSpPr txBox="1"/>
          <p:nvPr/>
        </p:nvSpPr>
        <p:spPr>
          <a:xfrm>
            <a:off x="11067474" y="4416706"/>
            <a:ext cx="3061116" cy="627864"/>
          </a:xfrm>
          <a:prstGeom prst="rect">
            <a:avLst/>
          </a:prstGeom>
          <a:noFill/>
          <a:ln>
            <a:noFill/>
          </a:ln>
        </p:spPr>
        <p:txBody>
          <a:bodyPr wrap="square" lIns="182880" tIns="146304" rIns="182880" bIns="146304" rtlCol="0">
            <a:spAutoFit/>
          </a:bodyPr>
          <a:lstStyle/>
          <a:p>
            <a:pPr>
              <a:lnSpc>
                <a:spcPct val="90000"/>
              </a:lnSpc>
              <a:spcAft>
                <a:spcPts val="1800"/>
              </a:spcAft>
            </a:pPr>
            <a:r>
              <a:rPr lang="en-US" sz="2400" b="1" dirty="0"/>
              <a:t>POLICY FUNCTION</a:t>
            </a:r>
          </a:p>
        </p:txBody>
      </p:sp>
      <p:cxnSp>
        <p:nvCxnSpPr>
          <p:cNvPr id="27" name="Straight Connector 26">
            <a:extLst>
              <a:ext uri="{FF2B5EF4-FFF2-40B4-BE49-F238E27FC236}">
                <a16:creationId xmlns:a16="http://schemas.microsoft.com/office/drawing/2014/main" id="{77C63A3A-EFC3-544B-ABE9-81724C9B8FBB}"/>
              </a:ext>
            </a:extLst>
          </p:cNvPr>
          <p:cNvCxnSpPr>
            <a:cxnSpLocks/>
          </p:cNvCxnSpPr>
          <p:nvPr/>
        </p:nvCxnSpPr>
        <p:spPr>
          <a:xfrm flipH="1">
            <a:off x="11240888" y="4923577"/>
            <a:ext cx="2691841" cy="0"/>
          </a:xfrm>
          <a:prstGeom prst="line">
            <a:avLst/>
          </a:prstGeom>
          <a:ln w="25400">
            <a:gradFill flip="none" rotWithShape="1">
              <a:gsLst>
                <a:gs pos="0">
                  <a:schemeClr val="accent1"/>
                </a:gs>
                <a:gs pos="100000">
                  <a:srgbClr val="097FBC"/>
                </a:gs>
              </a:gsLst>
              <a:lin ang="0" scaled="1"/>
              <a:tileRect/>
            </a:gra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15713801"/>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448DEC-A2E6-4408-A9CD-7648C3FD41B7}"/>
              </a:ext>
            </a:extLst>
          </p:cNvPr>
          <p:cNvSpPr>
            <a:spLocks noGrp="1"/>
          </p:cNvSpPr>
          <p:nvPr>
            <p:ph type="title"/>
          </p:nvPr>
        </p:nvSpPr>
        <p:spPr>
          <a:xfrm>
            <a:off x="323088" y="347413"/>
            <a:ext cx="13987008" cy="1079598"/>
          </a:xfrm>
        </p:spPr>
        <p:txBody>
          <a:bodyPr/>
          <a:lstStyle/>
          <a:p>
            <a:r>
              <a:rPr lang="en-US" dirty="0"/>
              <a:t>RL algorithms – Vanilla Policy Gradient</a:t>
            </a:r>
          </a:p>
        </p:txBody>
      </p:sp>
      <p:sp>
        <p:nvSpPr>
          <p:cNvPr id="5" name="Content Placeholder 2">
            <a:extLst>
              <a:ext uri="{FF2B5EF4-FFF2-40B4-BE49-F238E27FC236}">
                <a16:creationId xmlns:a16="http://schemas.microsoft.com/office/drawing/2014/main" id="{05CFD0E9-AB4B-5B4D-9778-50BD9FA7B7C4}"/>
              </a:ext>
            </a:extLst>
          </p:cNvPr>
          <p:cNvSpPr txBox="1">
            <a:spLocks/>
          </p:cNvSpPr>
          <p:nvPr/>
        </p:nvSpPr>
        <p:spPr>
          <a:xfrm>
            <a:off x="710084" y="1969816"/>
            <a:ext cx="11197536" cy="1446550"/>
          </a:xfrm>
          <a:prstGeom prst="rect">
            <a:avLst/>
          </a:prstGeom>
        </p:spPr>
        <p:txBody>
          <a:bodyPr vert="horz" wrap="square" lIns="182880" tIns="146304" rIns="182880" bIns="146304" rtlCol="0">
            <a:spAutoFit/>
          </a:bodyPr>
          <a:lstStyle>
            <a:lvl1pPr marL="0" marR="0" indent="0" algn="l" defTabSz="1097278" rtl="0" eaLnBrk="1" fontAlgn="auto" latinLnBrk="0" hangingPunct="1">
              <a:lnSpc>
                <a:spcPct val="90000"/>
              </a:lnSpc>
              <a:spcBef>
                <a:spcPct val="20000"/>
              </a:spcBef>
              <a:spcAft>
                <a:spcPts val="0"/>
              </a:spcAft>
              <a:buClrTx/>
              <a:buSzPct val="90000"/>
              <a:buFont typeface="Arial" pitchFamily="34" charset="0"/>
              <a:buNone/>
              <a:tabLst/>
              <a:defRPr sz="3200" b="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vl2pPr marL="40338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2pPr>
            <a:lvl3pPr marL="67231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3pPr>
            <a:lvl4pPr marL="94123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4pPr>
            <a:lvl5pPr marL="121016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5pPr>
            <a:lvl6pPr marL="301751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6pPr>
            <a:lvl7pPr marL="356615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7pPr>
            <a:lvl8pPr marL="411479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8pPr>
            <a:lvl9pPr marL="466343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9pPr>
          </a:lstStyle>
          <a:p>
            <a:pPr lvl="1"/>
            <a:r>
              <a:rPr lang="en-US" dirty="0"/>
              <a:t>  </a:t>
            </a:r>
          </a:p>
          <a:p>
            <a:pPr lvl="1"/>
            <a:endParaRPr lang="en-US" dirty="0"/>
          </a:p>
          <a:p>
            <a:pPr lvl="1"/>
            <a:endParaRPr lang="en-US" dirty="0"/>
          </a:p>
        </p:txBody>
      </p:sp>
      <p:pic>
        <p:nvPicPr>
          <p:cNvPr id="20" name="Picture 19">
            <a:extLst>
              <a:ext uri="{FF2B5EF4-FFF2-40B4-BE49-F238E27FC236}">
                <a16:creationId xmlns:a16="http://schemas.microsoft.com/office/drawing/2014/main" id="{42DD62E6-EA44-014C-8251-91968A9FFEF3}"/>
              </a:ext>
            </a:extLst>
          </p:cNvPr>
          <p:cNvPicPr>
            <a:picLocks noChangeAspect="1"/>
          </p:cNvPicPr>
          <p:nvPr/>
        </p:nvPicPr>
        <p:blipFill>
          <a:blip r:embed="rId3"/>
          <a:stretch>
            <a:fillRect/>
          </a:stretch>
        </p:blipFill>
        <p:spPr>
          <a:xfrm>
            <a:off x="1531965" y="3579566"/>
            <a:ext cx="1714500" cy="1181100"/>
          </a:xfrm>
          <a:prstGeom prst="rect">
            <a:avLst/>
          </a:prstGeom>
        </p:spPr>
      </p:pic>
      <p:sp>
        <p:nvSpPr>
          <p:cNvPr id="21" name="TextBox 20">
            <a:extLst>
              <a:ext uri="{FF2B5EF4-FFF2-40B4-BE49-F238E27FC236}">
                <a16:creationId xmlns:a16="http://schemas.microsoft.com/office/drawing/2014/main" id="{30CEE835-00EB-3F4C-AB22-90C439BF66E3}"/>
              </a:ext>
            </a:extLst>
          </p:cNvPr>
          <p:cNvSpPr txBox="1"/>
          <p:nvPr/>
        </p:nvSpPr>
        <p:spPr>
          <a:xfrm>
            <a:off x="695206" y="5383367"/>
            <a:ext cx="3183727" cy="960263"/>
          </a:xfrm>
          <a:prstGeom prst="rect">
            <a:avLst/>
          </a:prstGeom>
          <a:noFill/>
        </p:spPr>
        <p:txBody>
          <a:bodyPr wrap="square" lIns="182880" tIns="146304" rIns="182880" bIns="146304" rtlCol="0">
            <a:spAutoFit/>
          </a:bodyPr>
          <a:lstStyle/>
          <a:p>
            <a:pPr>
              <a:lnSpc>
                <a:spcPct val="90000"/>
              </a:lnSpc>
              <a:spcAft>
                <a:spcPts val="1800"/>
              </a:spcAft>
            </a:pPr>
            <a:r>
              <a:rPr lang="en-US" sz="2400" dirty="0" smtClean="0">
                <a:gradFill>
                  <a:gsLst>
                    <a:gs pos="2917">
                      <a:schemeClr val="tx1"/>
                    </a:gs>
                    <a:gs pos="30000">
                      <a:schemeClr val="tx1"/>
                    </a:gs>
                  </a:gsLst>
                  <a:lin ang="5400000" scaled="0"/>
                </a:gradFill>
              </a:rPr>
              <a:t>Gather episode </a:t>
            </a:r>
            <a:r>
              <a:rPr lang="en-US" sz="2400" dirty="0">
                <a:gradFill>
                  <a:gsLst>
                    <a:gs pos="2917">
                      <a:schemeClr val="tx1"/>
                    </a:gs>
                    <a:gs pos="30000">
                      <a:schemeClr val="tx1"/>
                    </a:gs>
                  </a:gsLst>
                  <a:lin ang="5400000" scaled="0"/>
                </a:gradFill>
              </a:rPr>
              <a:t>using </a:t>
            </a:r>
            <a:r>
              <a:rPr lang="en-US" sz="2400" dirty="0" smtClean="0">
                <a:gradFill>
                  <a:gsLst>
                    <a:gs pos="2917">
                      <a:schemeClr val="tx1"/>
                    </a:gs>
                    <a:gs pos="30000">
                      <a:schemeClr val="tx1"/>
                    </a:gs>
                  </a:gsLst>
                  <a:lin ang="5400000" scaled="0"/>
                </a:gradFill>
              </a:rPr>
              <a:t> </a:t>
            </a:r>
            <a:r>
              <a:rPr lang="en-US" sz="2400" dirty="0">
                <a:gradFill>
                  <a:gsLst>
                    <a:gs pos="2917">
                      <a:schemeClr val="tx1"/>
                    </a:gs>
                    <a:gs pos="30000">
                      <a:schemeClr val="tx1"/>
                    </a:gs>
                  </a:gsLst>
                  <a:lin ang="5400000" scaled="0"/>
                </a:gradFill>
              </a:rPr>
              <a:t>current policy</a:t>
            </a:r>
            <a:endParaRPr lang="en-US" dirty="0"/>
          </a:p>
        </p:txBody>
      </p:sp>
      <p:pic>
        <p:nvPicPr>
          <p:cNvPr id="22" name="Picture 21">
            <a:extLst>
              <a:ext uri="{FF2B5EF4-FFF2-40B4-BE49-F238E27FC236}">
                <a16:creationId xmlns:a16="http://schemas.microsoft.com/office/drawing/2014/main" id="{5D1C388E-8941-1149-8B17-C7905F0C6FB1}"/>
              </a:ext>
            </a:extLst>
          </p:cNvPr>
          <p:cNvPicPr>
            <a:picLocks noChangeAspect="1"/>
          </p:cNvPicPr>
          <p:nvPr/>
        </p:nvPicPr>
        <p:blipFill>
          <a:blip r:embed="rId4"/>
          <a:stretch>
            <a:fillRect/>
          </a:stretch>
        </p:blipFill>
        <p:spPr>
          <a:xfrm>
            <a:off x="2529325" y="3012188"/>
            <a:ext cx="972299" cy="870842"/>
          </a:xfrm>
          <a:prstGeom prst="rect">
            <a:avLst/>
          </a:prstGeom>
        </p:spPr>
      </p:pic>
      <p:sp>
        <p:nvSpPr>
          <p:cNvPr id="27" name="TextBox 26">
            <a:extLst>
              <a:ext uri="{FF2B5EF4-FFF2-40B4-BE49-F238E27FC236}">
                <a16:creationId xmlns:a16="http://schemas.microsoft.com/office/drawing/2014/main" id="{64308F78-FFC0-F24C-966A-27C7FFEE7219}"/>
              </a:ext>
            </a:extLst>
          </p:cNvPr>
          <p:cNvSpPr txBox="1"/>
          <p:nvPr/>
        </p:nvSpPr>
        <p:spPr>
          <a:xfrm>
            <a:off x="5459032" y="5383367"/>
            <a:ext cx="3502780" cy="1292662"/>
          </a:xfrm>
          <a:prstGeom prst="rect">
            <a:avLst/>
          </a:prstGeom>
          <a:noFill/>
        </p:spPr>
        <p:txBody>
          <a:bodyPr wrap="square" lIns="182880" tIns="146304" rIns="182880" bIns="146304" rtlCol="0">
            <a:spAutoFit/>
          </a:bodyPr>
          <a:lstStyle/>
          <a:p>
            <a:pPr>
              <a:lnSpc>
                <a:spcPct val="90000"/>
              </a:lnSpc>
              <a:spcAft>
                <a:spcPts val="1800"/>
              </a:spcAft>
            </a:pPr>
            <a:r>
              <a:rPr lang="en-US" sz="2400" dirty="0">
                <a:gradFill>
                  <a:gsLst>
                    <a:gs pos="2917">
                      <a:schemeClr val="tx1"/>
                    </a:gs>
                    <a:gs pos="30000">
                      <a:schemeClr val="tx1"/>
                    </a:gs>
                  </a:gsLst>
                  <a:lin ang="5400000" scaled="0"/>
                </a:gradFill>
              </a:rPr>
              <a:t>Calculate the gradient of </a:t>
            </a:r>
            <a:r>
              <a:rPr lang="en-US" sz="2400" dirty="0" smtClean="0">
                <a:gradFill>
                  <a:gsLst>
                    <a:gs pos="2917">
                      <a:schemeClr val="tx1"/>
                    </a:gs>
                    <a:gs pos="30000">
                      <a:schemeClr val="tx1"/>
                    </a:gs>
                  </a:gsLst>
                  <a:lin ang="5400000" scaled="0"/>
                </a:gradFill>
              </a:rPr>
              <a:t>Est. Cumulative Reward</a:t>
            </a:r>
            <a:endParaRPr lang="en-US" sz="2400" dirty="0">
              <a:gradFill>
                <a:gsLst>
                  <a:gs pos="2917">
                    <a:schemeClr val="tx1"/>
                  </a:gs>
                  <a:gs pos="30000">
                    <a:schemeClr val="tx1"/>
                  </a:gs>
                </a:gsLst>
                <a:lin ang="5400000" scaled="0"/>
              </a:gradFill>
            </a:endParaRPr>
          </a:p>
        </p:txBody>
      </p:sp>
      <p:sp>
        <p:nvSpPr>
          <p:cNvPr id="30" name="TextBox 29">
            <a:extLst>
              <a:ext uri="{FF2B5EF4-FFF2-40B4-BE49-F238E27FC236}">
                <a16:creationId xmlns:a16="http://schemas.microsoft.com/office/drawing/2014/main" id="{C57B7824-5251-EC40-A013-6DFBDA3F7C2A}"/>
              </a:ext>
            </a:extLst>
          </p:cNvPr>
          <p:cNvSpPr txBox="1"/>
          <p:nvPr/>
        </p:nvSpPr>
        <p:spPr>
          <a:xfrm>
            <a:off x="10063001" y="5383367"/>
            <a:ext cx="3536873" cy="960263"/>
          </a:xfrm>
          <a:prstGeom prst="rect">
            <a:avLst/>
          </a:prstGeom>
          <a:noFill/>
        </p:spPr>
        <p:txBody>
          <a:bodyPr wrap="square" lIns="182880" tIns="146304" rIns="182880" bIns="146304" rtlCol="0">
            <a:spAutoFit/>
          </a:bodyPr>
          <a:lstStyle/>
          <a:p>
            <a:pPr>
              <a:lnSpc>
                <a:spcPct val="90000"/>
              </a:lnSpc>
              <a:spcAft>
                <a:spcPts val="1800"/>
              </a:spcAft>
            </a:pPr>
            <a:r>
              <a:rPr lang="en-US" sz="2400" dirty="0">
                <a:gradFill>
                  <a:gsLst>
                    <a:gs pos="2917">
                      <a:schemeClr val="tx1"/>
                    </a:gs>
                    <a:gs pos="30000">
                      <a:schemeClr val="tx1"/>
                    </a:gs>
                  </a:gsLst>
                  <a:lin ang="5400000" scaled="0"/>
                </a:gradFill>
              </a:rPr>
              <a:t>Update the policy for gradient </a:t>
            </a:r>
            <a:r>
              <a:rPr lang="en-US" sz="2400" dirty="0" smtClean="0">
                <a:gradFill>
                  <a:gsLst>
                    <a:gs pos="2917">
                      <a:schemeClr val="tx1"/>
                    </a:gs>
                    <a:gs pos="30000">
                      <a:schemeClr val="tx1"/>
                    </a:gs>
                  </a:gsLst>
                  <a:lin ang="5400000" scaled="0"/>
                </a:gradFill>
              </a:rPr>
              <a:t>ascent</a:t>
            </a:r>
            <a:endParaRPr lang="en-US" sz="2400" dirty="0">
              <a:gradFill>
                <a:gsLst>
                  <a:gs pos="2917">
                    <a:schemeClr val="tx1"/>
                  </a:gs>
                  <a:gs pos="30000">
                    <a:schemeClr val="tx1"/>
                  </a:gs>
                </a:gsLst>
                <a:lin ang="5400000" scaled="0"/>
              </a:gradFill>
            </a:endParaRPr>
          </a:p>
        </p:txBody>
      </p:sp>
      <p:sp>
        <p:nvSpPr>
          <p:cNvPr id="29" name="Rectangle 28">
            <a:extLst>
              <a:ext uri="{FF2B5EF4-FFF2-40B4-BE49-F238E27FC236}">
                <a16:creationId xmlns:a16="http://schemas.microsoft.com/office/drawing/2014/main" id="{F9FC89CD-1138-9740-B728-7C81E0116FDB}"/>
              </a:ext>
            </a:extLst>
          </p:cNvPr>
          <p:cNvSpPr/>
          <p:nvPr/>
        </p:nvSpPr>
        <p:spPr bwMode="auto">
          <a:xfrm>
            <a:off x="160634" y="7631519"/>
            <a:ext cx="8852183" cy="58029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 Image Source:  </a:t>
            </a:r>
            <a:r>
              <a:rPr lang="en-US" sz="1200" dirty="0">
                <a:solidFill>
                  <a:schemeClr val="tx1"/>
                </a:solidFill>
                <a:ea typeface="Segoe UI" pitchFamily="34" charset="0"/>
                <a:cs typeface="Segoe UI" pitchFamily="34" charset="0"/>
                <a:hlinkClick r:id="rId5"/>
              </a:rPr>
              <a:t>Landscape image </a:t>
            </a:r>
            <a:r>
              <a:rPr lang="en-US" sz="1200" dirty="0">
                <a:solidFill>
                  <a:schemeClr val="tx1"/>
                </a:solidFill>
                <a:ea typeface="Segoe UI" pitchFamily="34" charset="0"/>
                <a:cs typeface="Segoe UI" pitchFamily="34" charset="0"/>
              </a:rPr>
              <a:t>is </a:t>
            </a:r>
            <a:r>
              <a:rPr lang="en-US" sz="1200" dirty="0">
                <a:solidFill>
                  <a:schemeClr val="tx1"/>
                </a:solidFill>
                <a:ea typeface="Segoe UI" pitchFamily="34" charset="0"/>
                <a:cs typeface="Segoe UI" pitchFamily="34" charset="0"/>
                <a:hlinkClick r:id="rId6"/>
              </a:rPr>
              <a:t>CC0 1.0 </a:t>
            </a:r>
            <a:r>
              <a:rPr lang="en-US" sz="1200" dirty="0">
                <a:solidFill>
                  <a:schemeClr val="tx1"/>
                </a:solidFill>
                <a:ea typeface="Segoe UI" pitchFamily="34" charset="0"/>
                <a:cs typeface="Segoe UI" pitchFamily="34" charset="0"/>
              </a:rPr>
              <a:t>public domain</a:t>
            </a:r>
          </a:p>
        </p:txBody>
      </p:sp>
      <p:sp>
        <p:nvSpPr>
          <p:cNvPr id="34" name="Right Arrow 33">
            <a:extLst>
              <a:ext uri="{FF2B5EF4-FFF2-40B4-BE49-F238E27FC236}">
                <a16:creationId xmlns:a16="http://schemas.microsoft.com/office/drawing/2014/main" id="{F0D42DA1-1705-3E41-AA4F-E32A0C6D4ACB}"/>
              </a:ext>
            </a:extLst>
          </p:cNvPr>
          <p:cNvSpPr/>
          <p:nvPr/>
        </p:nvSpPr>
        <p:spPr bwMode="auto">
          <a:xfrm>
            <a:off x="4033709" y="3659352"/>
            <a:ext cx="1019908" cy="858327"/>
          </a:xfrm>
          <a:prstGeom prst="rightArrow">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6" name="Right Arrow 35">
            <a:extLst>
              <a:ext uri="{FF2B5EF4-FFF2-40B4-BE49-F238E27FC236}">
                <a16:creationId xmlns:a16="http://schemas.microsoft.com/office/drawing/2014/main" id="{0E574EBC-3DFB-3B47-8510-DF479E89BE2C}"/>
              </a:ext>
            </a:extLst>
          </p:cNvPr>
          <p:cNvSpPr/>
          <p:nvPr/>
        </p:nvSpPr>
        <p:spPr bwMode="auto">
          <a:xfrm>
            <a:off x="8961812" y="3661914"/>
            <a:ext cx="1019908" cy="858327"/>
          </a:xfrm>
          <a:prstGeom prst="rightArrow">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7" name="Rectangle 36">
            <a:extLst>
              <a:ext uri="{FF2B5EF4-FFF2-40B4-BE49-F238E27FC236}">
                <a16:creationId xmlns:a16="http://schemas.microsoft.com/office/drawing/2014/main" id="{97FD8E47-F3C7-CE40-B2B5-B3E8F95C820C}"/>
              </a:ext>
            </a:extLst>
          </p:cNvPr>
          <p:cNvSpPr/>
          <p:nvPr/>
        </p:nvSpPr>
        <p:spPr bwMode="auto">
          <a:xfrm>
            <a:off x="710084" y="6442013"/>
            <a:ext cx="4026619" cy="91243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600" dirty="0">
                <a:solidFill>
                  <a:schemeClr val="tx2"/>
                </a:solidFill>
                <a:ea typeface="Segoe UI" pitchFamily="34" charset="0"/>
                <a:cs typeface="Segoe UI" pitchFamily="34" charset="0"/>
              </a:rPr>
              <a:t>Data is only used once</a:t>
            </a:r>
          </a:p>
        </p:txBody>
      </p:sp>
      <p:pic>
        <p:nvPicPr>
          <p:cNvPr id="1026" name="Picture 2" descr="Landscape, Mountains, Mountain Peaks, Outlook, Sky">
            <a:extLst>
              <a:ext uri="{FF2B5EF4-FFF2-40B4-BE49-F238E27FC236}">
                <a16:creationId xmlns:a16="http://schemas.microsoft.com/office/drawing/2014/main" id="{C906CAC9-7E67-FB4A-B0B5-D68CFF3B094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59032" y="2876648"/>
            <a:ext cx="3023870" cy="2012763"/>
          </a:xfrm>
          <a:prstGeom prst="rect">
            <a:avLst/>
          </a:prstGeom>
          <a:noFill/>
          <a:extLst>
            <a:ext uri="{909E8E84-426E-40DD-AFC4-6F175D3DCCD1}">
              <a14:hiddenFill xmlns:a14="http://schemas.microsoft.com/office/drawing/2010/main">
                <a:solidFill>
                  <a:srgbClr val="FFFFFF"/>
                </a:solidFill>
              </a14:hiddenFill>
            </a:ext>
          </a:extLst>
        </p:spPr>
      </p:pic>
      <p:cxnSp>
        <p:nvCxnSpPr>
          <p:cNvPr id="4" name="Straight Arrow Connector 3">
            <a:extLst>
              <a:ext uri="{FF2B5EF4-FFF2-40B4-BE49-F238E27FC236}">
                <a16:creationId xmlns:a16="http://schemas.microsoft.com/office/drawing/2014/main" id="{E8659E5C-819E-2542-9CCC-E95E617773EE}"/>
              </a:ext>
            </a:extLst>
          </p:cNvPr>
          <p:cNvCxnSpPr>
            <a:cxnSpLocks/>
          </p:cNvCxnSpPr>
          <p:nvPr/>
        </p:nvCxnSpPr>
        <p:spPr>
          <a:xfrm flipH="1" flipV="1">
            <a:off x="7061819" y="4104396"/>
            <a:ext cx="254773" cy="362621"/>
          </a:xfrm>
          <a:prstGeom prst="straightConnector1">
            <a:avLst/>
          </a:prstGeom>
          <a:ln w="50800">
            <a:solidFill>
              <a:srgbClr val="FF0000"/>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7" name="Elbow Connector 6">
            <a:extLst>
              <a:ext uri="{FF2B5EF4-FFF2-40B4-BE49-F238E27FC236}">
                <a16:creationId xmlns:a16="http://schemas.microsoft.com/office/drawing/2014/main" id="{E67B5FDD-1FC2-6B42-AEB3-A6DEBC3C40ED}"/>
              </a:ext>
            </a:extLst>
          </p:cNvPr>
          <p:cNvCxnSpPr>
            <a:cxnSpLocks/>
          </p:cNvCxnSpPr>
          <p:nvPr/>
        </p:nvCxnSpPr>
        <p:spPr>
          <a:xfrm rot="16200000" flipH="1" flipV="1">
            <a:off x="6939454" y="-1961498"/>
            <a:ext cx="831073" cy="8724818"/>
          </a:xfrm>
          <a:prstGeom prst="bentConnector3">
            <a:avLst>
              <a:gd name="adj1" fmla="val -50846"/>
            </a:avLst>
          </a:prstGeom>
          <a:ln w="1270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DADB68BA-D393-A74E-8440-9F21C0676593}"/>
              </a:ext>
            </a:extLst>
          </p:cNvPr>
          <p:cNvSpPr/>
          <p:nvPr/>
        </p:nvSpPr>
        <p:spPr bwMode="auto">
          <a:xfrm>
            <a:off x="5459032" y="6442013"/>
            <a:ext cx="8474244" cy="91243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457200" indent="-457200" defTabSz="932472" fontAlgn="base">
              <a:lnSpc>
                <a:spcPct val="90000"/>
              </a:lnSpc>
              <a:spcBef>
                <a:spcPct val="0"/>
              </a:spcBef>
              <a:spcAft>
                <a:spcPct val="0"/>
              </a:spcAft>
              <a:buFont typeface="Arial" panose="020B0604020202020204" pitchFamily="34" charset="0"/>
              <a:buChar char="•"/>
            </a:pPr>
            <a:r>
              <a:rPr lang="en-US" sz="2600" dirty="0">
                <a:solidFill>
                  <a:schemeClr val="tx2"/>
                </a:solidFill>
                <a:ea typeface="Segoe UI" pitchFamily="34" charset="0"/>
                <a:cs typeface="Segoe UI" pitchFamily="34" charset="0"/>
              </a:rPr>
              <a:t>High variance of rewards</a:t>
            </a:r>
          </a:p>
          <a:p>
            <a:pPr marL="457200" indent="-457200" defTabSz="932472" fontAlgn="base">
              <a:lnSpc>
                <a:spcPct val="90000"/>
              </a:lnSpc>
              <a:spcBef>
                <a:spcPct val="0"/>
              </a:spcBef>
              <a:spcAft>
                <a:spcPct val="0"/>
              </a:spcAft>
              <a:buFont typeface="Arial" panose="020B0604020202020204" pitchFamily="34" charset="0"/>
              <a:buChar char="•"/>
            </a:pPr>
            <a:r>
              <a:rPr lang="en-US" sz="2600" dirty="0">
                <a:solidFill>
                  <a:schemeClr val="tx2"/>
                </a:solidFill>
                <a:ea typeface="Segoe UI" pitchFamily="34" charset="0"/>
                <a:cs typeface="Segoe UI" pitchFamily="34" charset="0"/>
              </a:rPr>
              <a:t>Magnitude of update could be too large</a:t>
            </a:r>
          </a:p>
        </p:txBody>
      </p:sp>
      <p:cxnSp>
        <p:nvCxnSpPr>
          <p:cNvPr id="6" name="Straight Arrow Connector 5">
            <a:extLst>
              <a:ext uri="{FF2B5EF4-FFF2-40B4-BE49-F238E27FC236}">
                <a16:creationId xmlns:a16="http://schemas.microsoft.com/office/drawing/2014/main" id="{773A6612-6216-2045-BFD5-E2906DB8E635}"/>
              </a:ext>
            </a:extLst>
          </p:cNvPr>
          <p:cNvCxnSpPr>
            <a:cxnSpLocks/>
          </p:cNvCxnSpPr>
          <p:nvPr/>
        </p:nvCxnSpPr>
        <p:spPr>
          <a:xfrm>
            <a:off x="6308852" y="2783526"/>
            <a:ext cx="426455" cy="751488"/>
          </a:xfrm>
          <a:prstGeom prst="straightConnector1">
            <a:avLst/>
          </a:prstGeom>
          <a:ln w="1270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812F45D7-AE68-0240-BB7C-AC749E29139B}"/>
              </a:ext>
            </a:extLst>
          </p:cNvPr>
          <p:cNvSpPr txBox="1"/>
          <p:nvPr/>
        </p:nvSpPr>
        <p:spPr>
          <a:xfrm>
            <a:off x="4968318" y="1850559"/>
            <a:ext cx="3282253" cy="960263"/>
          </a:xfrm>
          <a:prstGeom prst="rect">
            <a:avLst/>
          </a:prstGeom>
          <a:noFill/>
        </p:spPr>
        <p:txBody>
          <a:bodyPr wrap="square" lIns="182880" tIns="146304" rIns="182880" bIns="146304" rtlCol="0">
            <a:spAutoFit/>
          </a:bodyPr>
          <a:lstStyle/>
          <a:p>
            <a:pPr>
              <a:lnSpc>
                <a:spcPct val="90000"/>
              </a:lnSpc>
              <a:spcAft>
                <a:spcPts val="1800"/>
              </a:spcAft>
            </a:pPr>
            <a:r>
              <a:rPr lang="en-US" sz="2400" dirty="0">
                <a:gradFill>
                  <a:gsLst>
                    <a:gs pos="2917">
                      <a:schemeClr val="tx1"/>
                    </a:gs>
                    <a:gs pos="30000">
                      <a:schemeClr val="tx1"/>
                    </a:gs>
                  </a:gsLst>
                  <a:lin ang="5400000" scaled="0"/>
                </a:gradFill>
              </a:rPr>
              <a:t>Goal: Maximum of cumulative rewards</a:t>
            </a:r>
          </a:p>
        </p:txBody>
      </p:sp>
      <p:grpSp>
        <p:nvGrpSpPr>
          <p:cNvPr id="32" name="Group 31">
            <a:extLst>
              <a:ext uri="{FF2B5EF4-FFF2-40B4-BE49-F238E27FC236}">
                <a16:creationId xmlns:a16="http://schemas.microsoft.com/office/drawing/2014/main" id="{2FE3F49A-16FF-F141-A646-18888B3E1B29}"/>
              </a:ext>
            </a:extLst>
          </p:cNvPr>
          <p:cNvGrpSpPr/>
          <p:nvPr/>
        </p:nvGrpSpPr>
        <p:grpSpPr>
          <a:xfrm>
            <a:off x="9953136" y="2295345"/>
            <a:ext cx="3557271" cy="2930072"/>
            <a:chOff x="4643288" y="2831359"/>
            <a:chExt cx="3557271" cy="2930072"/>
          </a:xfrm>
        </p:grpSpPr>
        <p:sp>
          <p:nvSpPr>
            <p:cNvPr id="33" name="TextBox 32">
              <a:extLst>
                <a:ext uri="{FF2B5EF4-FFF2-40B4-BE49-F238E27FC236}">
                  <a16:creationId xmlns:a16="http://schemas.microsoft.com/office/drawing/2014/main" id="{7F4D3DB7-F634-4942-BDB4-4F989A9F879F}"/>
                </a:ext>
              </a:extLst>
            </p:cNvPr>
            <p:cNvSpPr txBox="1"/>
            <p:nvPr/>
          </p:nvSpPr>
          <p:spPr>
            <a:xfrm>
              <a:off x="7394436" y="3652169"/>
              <a:ext cx="497891"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r>
                <a:rPr lang="en-US" sz="2000" dirty="0">
                  <a:solidFill>
                    <a:schemeClr val="tx1">
                      <a:lumMod val="85000"/>
                    </a:schemeClr>
                  </a:solidFill>
                  <a:ea typeface="Segoe UI" pitchFamily="34" charset="0"/>
                  <a:cs typeface="Segoe UI" pitchFamily="34" charset="0"/>
                  <a:sym typeface="Symbol" pitchFamily="2" charset="2"/>
                </a:rPr>
                <a:t>J(</a:t>
              </a:r>
              <a:r>
                <a:rPr lang="en-US" sz="2000" dirty="0">
                  <a:solidFill>
                    <a:schemeClr val="tx1">
                      <a:lumMod val="85000"/>
                    </a:schemeClr>
                  </a:solidFill>
                  <a:sym typeface="Symbol" pitchFamily="2" charset="2"/>
                </a:rPr>
                <a:t>)</a:t>
              </a:r>
              <a:endParaRPr kumimoji="0" lang="en-US" sz="1800" b="0" i="0" u="none" strike="noStrike" cap="none" spc="0" normalizeH="0" baseline="30000" dirty="0">
                <a:ln>
                  <a:noFill/>
                </a:ln>
                <a:solidFill>
                  <a:schemeClr val="bg2">
                    <a:lumMod val="75000"/>
                  </a:schemeClr>
                </a:solidFill>
                <a:effectLst/>
                <a:uFillTx/>
                <a:latin typeface="Times" charset="0"/>
                <a:ea typeface="Times" charset="0"/>
                <a:cs typeface="Times" charset="0"/>
                <a:sym typeface="Arial"/>
              </a:endParaRPr>
            </a:p>
          </p:txBody>
        </p:sp>
        <p:sp>
          <p:nvSpPr>
            <p:cNvPr id="35" name="TextBox 34">
              <a:extLst>
                <a:ext uri="{FF2B5EF4-FFF2-40B4-BE49-F238E27FC236}">
                  <a16:creationId xmlns:a16="http://schemas.microsoft.com/office/drawing/2014/main" id="{9FC9CDFB-D569-1D45-BD00-87314D2F1AF7}"/>
                </a:ext>
              </a:extLst>
            </p:cNvPr>
            <p:cNvSpPr txBox="1"/>
            <p:nvPr/>
          </p:nvSpPr>
          <p:spPr>
            <a:xfrm>
              <a:off x="5755447" y="3830867"/>
              <a:ext cx="402209" cy="272415"/>
            </a:xfrm>
            <a:prstGeom prst="round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ctr" anchorCtr="1">
              <a:spAutoFit/>
            </a:bodyPr>
            <a:lstStyle/>
            <a:p>
              <a:pPr marL="0" marR="0" indent="0" algn="ctr" defTabSz="457200" rtl="0" fontAlgn="auto" latinLnBrk="0" hangingPunct="0">
                <a:spcBef>
                  <a:spcPts val="0"/>
                </a:spcBef>
                <a:spcAft>
                  <a:spcPts val="0"/>
                </a:spcAft>
                <a:buClrTx/>
                <a:buSzTx/>
                <a:buFontTx/>
                <a:buNone/>
                <a:tabLst/>
              </a:pPr>
              <a:r>
                <a:rPr lang="en-US" sz="800" b="1" dirty="0">
                  <a:solidFill>
                    <a:schemeClr val="accent5"/>
                  </a:solidFill>
                </a:rPr>
                <a:t>New</a:t>
              </a:r>
            </a:p>
            <a:p>
              <a:pPr marL="0" marR="0" indent="0" algn="ctr" defTabSz="457200" rtl="0" fontAlgn="auto" latinLnBrk="0" hangingPunct="0">
                <a:spcBef>
                  <a:spcPts val="0"/>
                </a:spcBef>
                <a:spcAft>
                  <a:spcPts val="0"/>
                </a:spcAft>
                <a:buClrTx/>
                <a:buSzTx/>
                <a:buFontTx/>
                <a:buNone/>
                <a:tabLst/>
              </a:pPr>
              <a:r>
                <a:rPr kumimoji="0" lang="en-US" sz="800" b="1" i="0" u="none" strike="noStrike" cap="none" spc="0" normalizeH="0" baseline="0" dirty="0">
                  <a:ln>
                    <a:noFill/>
                  </a:ln>
                  <a:solidFill>
                    <a:schemeClr val="accent5"/>
                  </a:solidFill>
                  <a:effectLst/>
                  <a:uFillTx/>
                  <a:sym typeface="Arial"/>
                </a:rPr>
                <a:t>weights</a:t>
              </a:r>
            </a:p>
          </p:txBody>
        </p:sp>
        <p:sp>
          <p:nvSpPr>
            <p:cNvPr id="38" name="TextBox 37">
              <a:extLst>
                <a:ext uri="{FF2B5EF4-FFF2-40B4-BE49-F238E27FC236}">
                  <a16:creationId xmlns:a16="http://schemas.microsoft.com/office/drawing/2014/main" id="{CB865E7A-2F35-DC44-BEAE-E39AAD255D7A}"/>
                </a:ext>
              </a:extLst>
            </p:cNvPr>
            <p:cNvSpPr txBox="1"/>
            <p:nvPr/>
          </p:nvSpPr>
          <p:spPr>
            <a:xfrm>
              <a:off x="6620963" y="3792832"/>
              <a:ext cx="402209" cy="272415"/>
            </a:xfrm>
            <a:prstGeom prst="round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ctr" anchorCtr="1">
              <a:spAutoFit/>
            </a:bodyPr>
            <a:lstStyle/>
            <a:p>
              <a:pPr marL="0" marR="0" indent="0" algn="ctr" defTabSz="457200" rtl="0" fontAlgn="auto" latinLnBrk="0" hangingPunct="0">
                <a:spcBef>
                  <a:spcPts val="0"/>
                </a:spcBef>
                <a:spcAft>
                  <a:spcPts val="0"/>
                </a:spcAft>
                <a:buClrTx/>
                <a:buSzTx/>
                <a:buFontTx/>
                <a:buNone/>
                <a:tabLst/>
              </a:pPr>
              <a:r>
                <a:rPr lang="en-US" sz="800" b="1" dirty="0">
                  <a:solidFill>
                    <a:schemeClr val="accent5"/>
                  </a:solidFill>
                </a:rPr>
                <a:t>New</a:t>
              </a:r>
            </a:p>
            <a:p>
              <a:pPr marL="0" marR="0" indent="0" algn="ctr" defTabSz="457200" rtl="0" fontAlgn="auto" latinLnBrk="0" hangingPunct="0">
                <a:spcBef>
                  <a:spcPts val="0"/>
                </a:spcBef>
                <a:spcAft>
                  <a:spcPts val="0"/>
                </a:spcAft>
                <a:buClrTx/>
                <a:buSzTx/>
                <a:buFontTx/>
                <a:buNone/>
                <a:tabLst/>
              </a:pPr>
              <a:r>
                <a:rPr kumimoji="0" lang="en-US" sz="800" b="1" i="0" u="none" strike="noStrike" cap="none" spc="0" normalizeH="0" baseline="0" dirty="0">
                  <a:ln>
                    <a:noFill/>
                  </a:ln>
                  <a:solidFill>
                    <a:schemeClr val="accent5"/>
                  </a:solidFill>
                  <a:effectLst/>
                  <a:uFillTx/>
                  <a:sym typeface="Arial"/>
                </a:rPr>
                <a:t>weights</a:t>
              </a:r>
            </a:p>
          </p:txBody>
        </p:sp>
        <p:sp>
          <p:nvSpPr>
            <p:cNvPr id="39" name="Arc 38">
              <a:extLst>
                <a:ext uri="{FF2B5EF4-FFF2-40B4-BE49-F238E27FC236}">
                  <a16:creationId xmlns:a16="http://schemas.microsoft.com/office/drawing/2014/main" id="{0AEEFA82-5E70-4D40-A345-DD8F1C84A781}"/>
                </a:ext>
              </a:extLst>
            </p:cNvPr>
            <p:cNvSpPr/>
            <p:nvPr/>
          </p:nvSpPr>
          <p:spPr>
            <a:xfrm>
              <a:off x="5315020" y="2831359"/>
              <a:ext cx="1129638" cy="1094418"/>
            </a:xfrm>
            <a:prstGeom prst="arc">
              <a:avLst>
                <a:gd name="adj1" fmla="val 12342728"/>
                <a:gd name="adj2" fmla="val 20171881"/>
              </a:avLst>
            </a:prstGeom>
            <a:noFill/>
            <a:ln w="25400" cap="flat">
              <a:solidFill>
                <a:schemeClr val="accent1"/>
              </a:solidFill>
              <a:prstDash val="solid"/>
              <a:round/>
              <a:headEnd type="triangle" w="med" len="med"/>
              <a:tailEnd type="none" w="med" len="me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sp>
          <p:nvSpPr>
            <p:cNvPr id="40" name="Arc 39">
              <a:extLst>
                <a:ext uri="{FF2B5EF4-FFF2-40B4-BE49-F238E27FC236}">
                  <a16:creationId xmlns:a16="http://schemas.microsoft.com/office/drawing/2014/main" id="{0D8A9722-7ED1-354E-97CA-BB2326120FBC}"/>
                </a:ext>
              </a:extLst>
            </p:cNvPr>
            <p:cNvSpPr/>
            <p:nvPr/>
          </p:nvSpPr>
          <p:spPr>
            <a:xfrm>
              <a:off x="6396525" y="2831359"/>
              <a:ext cx="1265661" cy="1660600"/>
            </a:xfrm>
            <a:prstGeom prst="arc">
              <a:avLst>
                <a:gd name="adj1" fmla="val 13643378"/>
                <a:gd name="adj2" fmla="val 20845099"/>
              </a:avLst>
            </a:prstGeom>
            <a:noFill/>
            <a:ln w="25400" cap="flat">
              <a:solidFill>
                <a:schemeClr val="accent1"/>
              </a:solidFill>
              <a:prstDash val="solid"/>
              <a:round/>
              <a:headEnd type="triangle" w="med" len="med"/>
              <a:tailEnd type="none" w="med" len="me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sp>
          <p:nvSpPr>
            <p:cNvPr id="41" name="TextBox 40">
              <a:extLst>
                <a:ext uri="{FF2B5EF4-FFF2-40B4-BE49-F238E27FC236}">
                  <a16:creationId xmlns:a16="http://schemas.microsoft.com/office/drawing/2014/main" id="{23D10538-25B1-EC46-A043-C09E25F5AEA5}"/>
                </a:ext>
              </a:extLst>
            </p:cNvPr>
            <p:cNvSpPr txBox="1"/>
            <p:nvPr/>
          </p:nvSpPr>
          <p:spPr>
            <a:xfrm>
              <a:off x="5212407" y="3193618"/>
              <a:ext cx="682139" cy="203437"/>
            </a:xfrm>
            <a:prstGeom prst="round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chorCtr="1">
              <a:spAutoFit/>
            </a:bodyPr>
            <a:lstStyle/>
            <a:p>
              <a:pPr algn="ctr"/>
              <a:r>
                <a:rPr lang="en-US" sz="1200" dirty="0"/>
                <a:t>0.4 ± 𝛿</a:t>
              </a:r>
              <a:endParaRPr kumimoji="0" lang="en-US" sz="1200" b="0" i="0" u="none" strike="noStrike" cap="none" spc="0" normalizeH="0" baseline="0" dirty="0">
                <a:ln>
                  <a:noFill/>
                </a:ln>
                <a:solidFill>
                  <a:srgbClr val="474746"/>
                </a:solidFill>
                <a:effectLst/>
                <a:uFillTx/>
                <a:sym typeface="Arial"/>
              </a:endParaRPr>
            </a:p>
          </p:txBody>
        </p:sp>
        <p:sp>
          <p:nvSpPr>
            <p:cNvPr id="42" name="TextBox 41">
              <a:extLst>
                <a:ext uri="{FF2B5EF4-FFF2-40B4-BE49-F238E27FC236}">
                  <a16:creationId xmlns:a16="http://schemas.microsoft.com/office/drawing/2014/main" id="{DC43E443-F74F-8D41-9D44-1BF016AFADB7}"/>
                </a:ext>
              </a:extLst>
            </p:cNvPr>
            <p:cNvSpPr txBox="1"/>
            <p:nvPr/>
          </p:nvSpPr>
          <p:spPr>
            <a:xfrm>
              <a:off x="6153390" y="3207179"/>
              <a:ext cx="552518" cy="209580"/>
            </a:xfrm>
            <a:prstGeom prst="round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chorCtr="1">
              <a:spAutoFit/>
            </a:bodyPr>
            <a:lstStyle/>
            <a:p>
              <a:pPr algn="ctr"/>
              <a:r>
                <a:rPr lang="en-US" sz="1200" dirty="0"/>
                <a:t>0.3 ± 𝛿</a:t>
              </a:r>
              <a:endParaRPr kumimoji="0" lang="en-US" sz="1200" b="0" i="0" u="none" strike="noStrike" cap="none" spc="0" normalizeH="0" baseline="0" dirty="0">
                <a:ln>
                  <a:noFill/>
                </a:ln>
                <a:solidFill>
                  <a:srgbClr val="474746"/>
                </a:solidFill>
                <a:effectLst/>
                <a:uFillTx/>
                <a:sym typeface="Arial"/>
              </a:endParaRPr>
            </a:p>
          </p:txBody>
        </p:sp>
        <p:sp>
          <p:nvSpPr>
            <p:cNvPr id="52" name="Oval 51">
              <a:extLst>
                <a:ext uri="{FF2B5EF4-FFF2-40B4-BE49-F238E27FC236}">
                  <a16:creationId xmlns:a16="http://schemas.microsoft.com/office/drawing/2014/main" id="{5F245D12-099F-074B-BB6E-84FB28E16F0C}"/>
                </a:ext>
              </a:extLst>
            </p:cNvPr>
            <p:cNvSpPr>
              <a:spLocks noChangeAspect="1"/>
            </p:cNvSpPr>
            <p:nvPr/>
          </p:nvSpPr>
          <p:spPr bwMode="auto">
            <a:xfrm>
              <a:off x="4933506" y="3397055"/>
              <a:ext cx="360000" cy="3600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53" name="Oval 52">
              <a:extLst>
                <a:ext uri="{FF2B5EF4-FFF2-40B4-BE49-F238E27FC236}">
                  <a16:creationId xmlns:a16="http://schemas.microsoft.com/office/drawing/2014/main" id="{BEB74FEE-65EA-E040-BD5C-4FCBD575B229}"/>
                </a:ext>
              </a:extLst>
            </p:cNvPr>
            <p:cNvSpPr>
              <a:spLocks noChangeAspect="1"/>
            </p:cNvSpPr>
            <p:nvPr/>
          </p:nvSpPr>
          <p:spPr bwMode="auto">
            <a:xfrm>
              <a:off x="4933506" y="4125181"/>
              <a:ext cx="360000" cy="3600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54" name="Oval 53">
              <a:extLst>
                <a:ext uri="{FF2B5EF4-FFF2-40B4-BE49-F238E27FC236}">
                  <a16:creationId xmlns:a16="http://schemas.microsoft.com/office/drawing/2014/main" id="{0FDF6D1D-C8B6-2046-A53C-D82CADBFFD1C}"/>
                </a:ext>
              </a:extLst>
            </p:cNvPr>
            <p:cNvSpPr>
              <a:spLocks noChangeAspect="1"/>
            </p:cNvSpPr>
            <p:nvPr/>
          </p:nvSpPr>
          <p:spPr bwMode="auto">
            <a:xfrm>
              <a:off x="4933506" y="4853306"/>
              <a:ext cx="360000" cy="3600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55" name="Oval 54">
              <a:extLst>
                <a:ext uri="{FF2B5EF4-FFF2-40B4-BE49-F238E27FC236}">
                  <a16:creationId xmlns:a16="http://schemas.microsoft.com/office/drawing/2014/main" id="{9C5CC2BC-9F87-2443-AD5C-D24843061C3B}"/>
                </a:ext>
              </a:extLst>
            </p:cNvPr>
            <p:cNvSpPr>
              <a:spLocks noChangeAspect="1"/>
            </p:cNvSpPr>
            <p:nvPr/>
          </p:nvSpPr>
          <p:spPr bwMode="auto">
            <a:xfrm>
              <a:off x="5804152" y="3397055"/>
              <a:ext cx="360000" cy="360000"/>
            </a:xfrm>
            <a:prstGeom prst="ellipse">
              <a:avLst/>
            </a:prstGeom>
            <a:solidFill>
              <a:schemeClr val="accent5">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56" name="Oval 55">
              <a:extLst>
                <a:ext uri="{FF2B5EF4-FFF2-40B4-BE49-F238E27FC236}">
                  <a16:creationId xmlns:a16="http://schemas.microsoft.com/office/drawing/2014/main" id="{B89F1847-C2CF-9B4A-94BC-DD2DE0AAE920}"/>
                </a:ext>
              </a:extLst>
            </p:cNvPr>
            <p:cNvSpPr>
              <a:spLocks noChangeAspect="1"/>
            </p:cNvSpPr>
            <p:nvPr/>
          </p:nvSpPr>
          <p:spPr bwMode="auto">
            <a:xfrm>
              <a:off x="5804152" y="4125181"/>
              <a:ext cx="360000" cy="360000"/>
            </a:xfrm>
            <a:prstGeom prst="ellipse">
              <a:avLst/>
            </a:prstGeom>
            <a:solidFill>
              <a:schemeClr val="accent5">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57" name="Oval 56">
              <a:extLst>
                <a:ext uri="{FF2B5EF4-FFF2-40B4-BE49-F238E27FC236}">
                  <a16:creationId xmlns:a16="http://schemas.microsoft.com/office/drawing/2014/main" id="{0CADEF09-4AD3-F847-867D-E950C9411427}"/>
                </a:ext>
              </a:extLst>
            </p:cNvPr>
            <p:cNvSpPr>
              <a:spLocks noChangeAspect="1"/>
            </p:cNvSpPr>
            <p:nvPr/>
          </p:nvSpPr>
          <p:spPr bwMode="auto">
            <a:xfrm>
              <a:off x="5804152" y="4853306"/>
              <a:ext cx="360000" cy="360000"/>
            </a:xfrm>
            <a:prstGeom prst="ellipse">
              <a:avLst/>
            </a:prstGeom>
            <a:solidFill>
              <a:schemeClr val="accent5">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58" name="Oval 57">
              <a:extLst>
                <a:ext uri="{FF2B5EF4-FFF2-40B4-BE49-F238E27FC236}">
                  <a16:creationId xmlns:a16="http://schemas.microsoft.com/office/drawing/2014/main" id="{FF243343-C5A0-994A-8971-0EA25D3BD64B}"/>
                </a:ext>
              </a:extLst>
            </p:cNvPr>
            <p:cNvSpPr>
              <a:spLocks noChangeAspect="1"/>
            </p:cNvSpPr>
            <p:nvPr/>
          </p:nvSpPr>
          <p:spPr bwMode="auto">
            <a:xfrm>
              <a:off x="6674798" y="3397055"/>
              <a:ext cx="360000" cy="360000"/>
            </a:xfrm>
            <a:prstGeom prst="ellipse">
              <a:avLst/>
            </a:prstGeom>
            <a:solidFill>
              <a:schemeClr val="accent5">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59" name="Oval 58">
              <a:extLst>
                <a:ext uri="{FF2B5EF4-FFF2-40B4-BE49-F238E27FC236}">
                  <a16:creationId xmlns:a16="http://schemas.microsoft.com/office/drawing/2014/main" id="{2404BD53-9954-0B46-8B4F-F87602C1F93A}"/>
                </a:ext>
              </a:extLst>
            </p:cNvPr>
            <p:cNvSpPr>
              <a:spLocks noChangeAspect="1"/>
            </p:cNvSpPr>
            <p:nvPr/>
          </p:nvSpPr>
          <p:spPr bwMode="auto">
            <a:xfrm>
              <a:off x="6674798" y="4125181"/>
              <a:ext cx="360000" cy="360000"/>
            </a:xfrm>
            <a:prstGeom prst="ellipse">
              <a:avLst/>
            </a:prstGeom>
            <a:solidFill>
              <a:schemeClr val="accent5">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60" name="Oval 59">
              <a:extLst>
                <a:ext uri="{FF2B5EF4-FFF2-40B4-BE49-F238E27FC236}">
                  <a16:creationId xmlns:a16="http://schemas.microsoft.com/office/drawing/2014/main" id="{A2EA3C81-7E3C-8F48-AFDE-C6AD862FF984}"/>
                </a:ext>
              </a:extLst>
            </p:cNvPr>
            <p:cNvSpPr>
              <a:spLocks noChangeAspect="1"/>
            </p:cNvSpPr>
            <p:nvPr/>
          </p:nvSpPr>
          <p:spPr bwMode="auto">
            <a:xfrm>
              <a:off x="6674798" y="4853306"/>
              <a:ext cx="360000" cy="360000"/>
            </a:xfrm>
            <a:prstGeom prst="ellipse">
              <a:avLst/>
            </a:prstGeom>
            <a:solidFill>
              <a:schemeClr val="accent5">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cxnSp>
          <p:nvCxnSpPr>
            <p:cNvPr id="61" name="Straight Arrow Connector 60">
              <a:extLst>
                <a:ext uri="{FF2B5EF4-FFF2-40B4-BE49-F238E27FC236}">
                  <a16:creationId xmlns:a16="http://schemas.microsoft.com/office/drawing/2014/main" id="{799A28A3-99A1-0F4A-86E2-53F9A8FA5B71}"/>
                </a:ext>
              </a:extLst>
            </p:cNvPr>
            <p:cNvCxnSpPr>
              <a:stCxn id="52" idx="6"/>
              <a:endCxn id="55" idx="2"/>
            </p:cNvCxnSpPr>
            <p:nvPr/>
          </p:nvCxnSpPr>
          <p:spPr>
            <a:xfrm>
              <a:off x="5293506" y="3577055"/>
              <a:ext cx="510646"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312F18EA-079D-2F45-BA7A-C8F9C94C24F0}"/>
                </a:ext>
              </a:extLst>
            </p:cNvPr>
            <p:cNvCxnSpPr>
              <a:cxnSpLocks/>
              <a:endCxn id="56" idx="2"/>
            </p:cNvCxnSpPr>
            <p:nvPr/>
          </p:nvCxnSpPr>
          <p:spPr>
            <a:xfrm>
              <a:off x="5293506" y="3577055"/>
              <a:ext cx="510646" cy="72812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9F58D3F3-0103-864C-AA9D-EF7FE736C04E}"/>
                </a:ext>
              </a:extLst>
            </p:cNvPr>
            <p:cNvCxnSpPr>
              <a:cxnSpLocks/>
              <a:stCxn id="52" idx="6"/>
              <a:endCxn id="57" idx="2"/>
            </p:cNvCxnSpPr>
            <p:nvPr/>
          </p:nvCxnSpPr>
          <p:spPr>
            <a:xfrm>
              <a:off x="5293506" y="3577055"/>
              <a:ext cx="510646" cy="1456251"/>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B9D4B58D-6AC1-C044-880F-915181DF869F}"/>
                </a:ext>
              </a:extLst>
            </p:cNvPr>
            <p:cNvCxnSpPr>
              <a:cxnSpLocks/>
              <a:stCxn id="53" idx="6"/>
              <a:endCxn id="55" idx="2"/>
            </p:cNvCxnSpPr>
            <p:nvPr/>
          </p:nvCxnSpPr>
          <p:spPr>
            <a:xfrm flipV="1">
              <a:off x="5293506" y="3577055"/>
              <a:ext cx="510646" cy="72812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442BFA24-3192-C243-87C1-517FC3A8F29D}"/>
                </a:ext>
              </a:extLst>
            </p:cNvPr>
            <p:cNvCxnSpPr>
              <a:cxnSpLocks/>
              <a:stCxn id="53" idx="6"/>
              <a:endCxn id="56" idx="2"/>
            </p:cNvCxnSpPr>
            <p:nvPr/>
          </p:nvCxnSpPr>
          <p:spPr>
            <a:xfrm>
              <a:off x="5293506" y="4305181"/>
              <a:ext cx="510646"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5A1ABA2B-EDA6-FD4D-AF27-B27F638F150F}"/>
                </a:ext>
              </a:extLst>
            </p:cNvPr>
            <p:cNvCxnSpPr>
              <a:cxnSpLocks/>
              <a:endCxn id="57" idx="2"/>
            </p:cNvCxnSpPr>
            <p:nvPr/>
          </p:nvCxnSpPr>
          <p:spPr>
            <a:xfrm>
              <a:off x="5293506" y="4305180"/>
              <a:ext cx="510646" cy="72812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3FA12F53-CFB5-E340-B7AD-F57A27E04410}"/>
                </a:ext>
              </a:extLst>
            </p:cNvPr>
            <p:cNvCxnSpPr>
              <a:cxnSpLocks/>
              <a:stCxn id="54" idx="6"/>
              <a:endCxn id="55" idx="2"/>
            </p:cNvCxnSpPr>
            <p:nvPr/>
          </p:nvCxnSpPr>
          <p:spPr>
            <a:xfrm flipV="1">
              <a:off x="5293506" y="3577055"/>
              <a:ext cx="510646" cy="1456251"/>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B723908F-D69C-4D4A-9C05-0694B5E4E64B}"/>
                </a:ext>
              </a:extLst>
            </p:cNvPr>
            <p:cNvCxnSpPr>
              <a:cxnSpLocks/>
            </p:cNvCxnSpPr>
            <p:nvPr/>
          </p:nvCxnSpPr>
          <p:spPr>
            <a:xfrm flipV="1">
              <a:off x="5293506" y="4457581"/>
              <a:ext cx="663046" cy="575725"/>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BAFFFCF5-0BF9-CC4A-B414-DA4E3577FFE1}"/>
                </a:ext>
              </a:extLst>
            </p:cNvPr>
            <p:cNvCxnSpPr>
              <a:cxnSpLocks/>
              <a:stCxn id="54" idx="6"/>
              <a:endCxn id="57" idx="2"/>
            </p:cNvCxnSpPr>
            <p:nvPr/>
          </p:nvCxnSpPr>
          <p:spPr>
            <a:xfrm>
              <a:off x="5293506" y="5033306"/>
              <a:ext cx="510646"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04D8D852-B6AB-E347-B356-9F08673F7E8A}"/>
                </a:ext>
              </a:extLst>
            </p:cNvPr>
            <p:cNvCxnSpPr>
              <a:cxnSpLocks/>
              <a:stCxn id="55" idx="6"/>
              <a:endCxn id="58" idx="2"/>
            </p:cNvCxnSpPr>
            <p:nvPr/>
          </p:nvCxnSpPr>
          <p:spPr>
            <a:xfrm>
              <a:off x="6164152" y="3577055"/>
              <a:ext cx="510646"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19765216-44E8-3D47-85A2-8366FABC9528}"/>
                </a:ext>
              </a:extLst>
            </p:cNvPr>
            <p:cNvCxnSpPr>
              <a:cxnSpLocks/>
              <a:stCxn id="56" idx="6"/>
              <a:endCxn id="59" idx="2"/>
            </p:cNvCxnSpPr>
            <p:nvPr/>
          </p:nvCxnSpPr>
          <p:spPr>
            <a:xfrm>
              <a:off x="6164152" y="4305181"/>
              <a:ext cx="510646"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55856EE7-240D-EC43-99F4-F257666E4CE6}"/>
                </a:ext>
              </a:extLst>
            </p:cNvPr>
            <p:cNvCxnSpPr>
              <a:cxnSpLocks/>
              <a:stCxn id="57" idx="6"/>
              <a:endCxn id="60" idx="2"/>
            </p:cNvCxnSpPr>
            <p:nvPr/>
          </p:nvCxnSpPr>
          <p:spPr>
            <a:xfrm>
              <a:off x="6164152" y="5033306"/>
              <a:ext cx="510646"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03062E54-8E92-0049-BDD5-DFE8E91DE773}"/>
                </a:ext>
              </a:extLst>
            </p:cNvPr>
            <p:cNvCxnSpPr>
              <a:cxnSpLocks/>
              <a:stCxn id="57" idx="6"/>
            </p:cNvCxnSpPr>
            <p:nvPr/>
          </p:nvCxnSpPr>
          <p:spPr>
            <a:xfrm flipV="1">
              <a:off x="6164152" y="4305180"/>
              <a:ext cx="510646" cy="72812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58791E14-9DC7-004C-AF91-A4DA912C3019}"/>
                </a:ext>
              </a:extLst>
            </p:cNvPr>
            <p:cNvCxnSpPr>
              <a:cxnSpLocks/>
              <a:stCxn id="56" idx="6"/>
              <a:endCxn id="58" idx="2"/>
            </p:cNvCxnSpPr>
            <p:nvPr/>
          </p:nvCxnSpPr>
          <p:spPr>
            <a:xfrm flipV="1">
              <a:off x="6164152" y="3577055"/>
              <a:ext cx="510646" cy="72812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FFBDE8F7-A3B1-3F46-A095-C9E545F51C84}"/>
                </a:ext>
              </a:extLst>
            </p:cNvPr>
            <p:cNvCxnSpPr>
              <a:cxnSpLocks/>
              <a:stCxn id="56" idx="6"/>
              <a:endCxn id="60" idx="2"/>
            </p:cNvCxnSpPr>
            <p:nvPr/>
          </p:nvCxnSpPr>
          <p:spPr>
            <a:xfrm>
              <a:off x="6164152" y="4305181"/>
              <a:ext cx="510646" cy="728125"/>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E59E943E-8D53-CF4E-87F5-66883E8AF0A0}"/>
                </a:ext>
              </a:extLst>
            </p:cNvPr>
            <p:cNvCxnSpPr>
              <a:cxnSpLocks/>
              <a:stCxn id="55" idx="6"/>
              <a:endCxn id="59" idx="2"/>
            </p:cNvCxnSpPr>
            <p:nvPr/>
          </p:nvCxnSpPr>
          <p:spPr>
            <a:xfrm>
              <a:off x="6164152" y="3577055"/>
              <a:ext cx="510646" cy="72812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F0EB8C19-3B6D-4142-8F94-EFF3EC205F4B}"/>
                </a:ext>
              </a:extLst>
            </p:cNvPr>
            <p:cNvCxnSpPr>
              <a:cxnSpLocks/>
              <a:stCxn id="55" idx="6"/>
              <a:endCxn id="60" idx="2"/>
            </p:cNvCxnSpPr>
            <p:nvPr/>
          </p:nvCxnSpPr>
          <p:spPr>
            <a:xfrm>
              <a:off x="6164152" y="3577055"/>
              <a:ext cx="510646" cy="1456251"/>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23894327-9119-C341-ABD4-ED3038A2BB10}"/>
                </a:ext>
              </a:extLst>
            </p:cNvPr>
            <p:cNvCxnSpPr>
              <a:cxnSpLocks/>
              <a:stCxn id="57" idx="6"/>
              <a:endCxn id="58" idx="2"/>
            </p:cNvCxnSpPr>
            <p:nvPr/>
          </p:nvCxnSpPr>
          <p:spPr>
            <a:xfrm flipV="1">
              <a:off x="6164152" y="3577055"/>
              <a:ext cx="510646" cy="1456251"/>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9" name="Oval 78">
              <a:extLst>
                <a:ext uri="{FF2B5EF4-FFF2-40B4-BE49-F238E27FC236}">
                  <a16:creationId xmlns:a16="http://schemas.microsoft.com/office/drawing/2014/main" id="{E0F2A6D2-81CE-5F47-A02E-E9C7EAAC00AD}"/>
                </a:ext>
              </a:extLst>
            </p:cNvPr>
            <p:cNvSpPr>
              <a:spLocks noChangeAspect="1"/>
            </p:cNvSpPr>
            <p:nvPr/>
          </p:nvSpPr>
          <p:spPr bwMode="auto">
            <a:xfrm>
              <a:off x="7474771" y="4125181"/>
              <a:ext cx="360000" cy="360000"/>
            </a:xfrm>
            <a:prstGeom prst="ellipse">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cxnSp>
          <p:nvCxnSpPr>
            <p:cNvPr id="80" name="Straight Arrow Connector 79">
              <a:extLst>
                <a:ext uri="{FF2B5EF4-FFF2-40B4-BE49-F238E27FC236}">
                  <a16:creationId xmlns:a16="http://schemas.microsoft.com/office/drawing/2014/main" id="{74B6BDA8-A86C-904B-A2D3-0FE6DA490FCB}"/>
                </a:ext>
              </a:extLst>
            </p:cNvPr>
            <p:cNvCxnSpPr>
              <a:cxnSpLocks/>
              <a:stCxn id="58" idx="6"/>
              <a:endCxn id="79" idx="2"/>
            </p:cNvCxnSpPr>
            <p:nvPr/>
          </p:nvCxnSpPr>
          <p:spPr>
            <a:xfrm>
              <a:off x="7034798" y="3577055"/>
              <a:ext cx="439973" cy="72812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2AD12820-8133-EB44-93B0-654C8B1816DD}"/>
                </a:ext>
              </a:extLst>
            </p:cNvPr>
            <p:cNvCxnSpPr>
              <a:cxnSpLocks/>
              <a:stCxn id="60" idx="6"/>
              <a:endCxn id="79" idx="2"/>
            </p:cNvCxnSpPr>
            <p:nvPr/>
          </p:nvCxnSpPr>
          <p:spPr>
            <a:xfrm flipV="1">
              <a:off x="7034798" y="4305181"/>
              <a:ext cx="439973" cy="728125"/>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E32A603D-6A6F-7F44-9D9D-EE96CFA483B3}"/>
                </a:ext>
              </a:extLst>
            </p:cNvPr>
            <p:cNvCxnSpPr>
              <a:cxnSpLocks/>
              <a:stCxn id="59" idx="6"/>
              <a:endCxn id="79" idx="2"/>
            </p:cNvCxnSpPr>
            <p:nvPr/>
          </p:nvCxnSpPr>
          <p:spPr>
            <a:xfrm>
              <a:off x="7034798" y="4305181"/>
              <a:ext cx="439973"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3" name="Rectangle 82">
              <a:extLst>
                <a:ext uri="{FF2B5EF4-FFF2-40B4-BE49-F238E27FC236}">
                  <a16:creationId xmlns:a16="http://schemas.microsoft.com/office/drawing/2014/main" id="{826427B3-84F6-3C4F-A347-F1439FA78079}"/>
                </a:ext>
              </a:extLst>
            </p:cNvPr>
            <p:cNvSpPr/>
            <p:nvPr/>
          </p:nvSpPr>
          <p:spPr bwMode="auto">
            <a:xfrm>
              <a:off x="4643288" y="5343217"/>
              <a:ext cx="1023046" cy="41821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Input</a:t>
              </a:r>
            </a:p>
            <a:p>
              <a:pPr algn="ctr" defTabSz="932472"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Layer</a:t>
              </a:r>
            </a:p>
          </p:txBody>
        </p:sp>
        <p:sp>
          <p:nvSpPr>
            <p:cNvPr id="84" name="Rectangle 83">
              <a:extLst>
                <a:ext uri="{FF2B5EF4-FFF2-40B4-BE49-F238E27FC236}">
                  <a16:creationId xmlns:a16="http://schemas.microsoft.com/office/drawing/2014/main" id="{E974201B-1803-8548-AFFC-2CFEA097F13C}"/>
                </a:ext>
              </a:extLst>
            </p:cNvPr>
            <p:cNvSpPr/>
            <p:nvPr/>
          </p:nvSpPr>
          <p:spPr bwMode="auto">
            <a:xfrm>
              <a:off x="5907952" y="5343217"/>
              <a:ext cx="1023046" cy="41821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Hidden</a:t>
              </a:r>
            </a:p>
            <a:p>
              <a:pPr algn="ctr" defTabSz="932472"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Layers</a:t>
              </a:r>
            </a:p>
          </p:txBody>
        </p:sp>
        <p:sp>
          <p:nvSpPr>
            <p:cNvPr id="85" name="Rectangle 84">
              <a:extLst>
                <a:ext uri="{FF2B5EF4-FFF2-40B4-BE49-F238E27FC236}">
                  <a16:creationId xmlns:a16="http://schemas.microsoft.com/office/drawing/2014/main" id="{A6037F9F-4BFA-3843-BAFA-F4C8059F28A5}"/>
                </a:ext>
              </a:extLst>
            </p:cNvPr>
            <p:cNvSpPr/>
            <p:nvPr/>
          </p:nvSpPr>
          <p:spPr bwMode="auto">
            <a:xfrm>
              <a:off x="7177513" y="4652255"/>
              <a:ext cx="1023046" cy="41821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Output</a:t>
              </a:r>
            </a:p>
          </p:txBody>
        </p:sp>
      </p:grpSp>
    </p:spTree>
    <p:extLst>
      <p:ext uri="{BB962C8B-B14F-4D97-AF65-F5344CB8AC3E}">
        <p14:creationId xmlns:p14="http://schemas.microsoft.com/office/powerpoint/2010/main" val="2424305281"/>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448DEC-A2E6-4408-A9CD-7648C3FD41B7}"/>
              </a:ext>
            </a:extLst>
          </p:cNvPr>
          <p:cNvSpPr>
            <a:spLocks noGrp="1"/>
          </p:cNvSpPr>
          <p:nvPr>
            <p:ph type="title"/>
          </p:nvPr>
        </p:nvSpPr>
        <p:spPr/>
        <p:txBody>
          <a:bodyPr/>
          <a:lstStyle/>
          <a:p>
            <a:r>
              <a:rPr lang="en-US" dirty="0"/>
              <a:t>RL algorithms – Proximal Policy Optimization</a:t>
            </a:r>
          </a:p>
        </p:txBody>
      </p:sp>
      <p:pic>
        <p:nvPicPr>
          <p:cNvPr id="16" name="Graphic 15">
            <a:extLst>
              <a:ext uri="{FF2B5EF4-FFF2-40B4-BE49-F238E27FC236}">
                <a16:creationId xmlns:a16="http://schemas.microsoft.com/office/drawing/2014/main" id="{31C194C2-F0AF-EE45-8479-AE0414876257}"/>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5411380" y="3498952"/>
            <a:ext cx="1280844" cy="1280844"/>
          </a:xfrm>
          <a:prstGeom prst="rect">
            <a:avLst/>
          </a:prstGeom>
        </p:spPr>
      </p:pic>
      <p:pic>
        <p:nvPicPr>
          <p:cNvPr id="17" name="Picture 16">
            <a:extLst>
              <a:ext uri="{FF2B5EF4-FFF2-40B4-BE49-F238E27FC236}">
                <a16:creationId xmlns:a16="http://schemas.microsoft.com/office/drawing/2014/main" id="{5175DE63-C1C5-5F4B-BC82-4C0EA467A359}"/>
              </a:ext>
            </a:extLst>
          </p:cNvPr>
          <p:cNvPicPr>
            <a:picLocks noChangeAspect="1"/>
          </p:cNvPicPr>
          <p:nvPr/>
        </p:nvPicPr>
        <p:blipFill>
          <a:blip r:embed="rId5"/>
          <a:stretch>
            <a:fillRect/>
          </a:stretch>
        </p:blipFill>
        <p:spPr>
          <a:xfrm>
            <a:off x="705595" y="3837550"/>
            <a:ext cx="1141488" cy="831984"/>
          </a:xfrm>
          <a:prstGeom prst="rect">
            <a:avLst/>
          </a:prstGeom>
        </p:spPr>
      </p:pic>
      <p:sp>
        <p:nvSpPr>
          <p:cNvPr id="18" name="TextBox 17">
            <a:extLst>
              <a:ext uri="{FF2B5EF4-FFF2-40B4-BE49-F238E27FC236}">
                <a16:creationId xmlns:a16="http://schemas.microsoft.com/office/drawing/2014/main" id="{DF0A9A5D-6603-2C48-AA2B-82DFF6F6EEA2}"/>
              </a:ext>
            </a:extLst>
          </p:cNvPr>
          <p:cNvSpPr txBox="1"/>
          <p:nvPr/>
        </p:nvSpPr>
        <p:spPr>
          <a:xfrm>
            <a:off x="611048" y="1813346"/>
            <a:ext cx="5280272" cy="627864"/>
          </a:xfrm>
          <a:prstGeom prst="rect">
            <a:avLst/>
          </a:prstGeom>
          <a:noFill/>
        </p:spPr>
        <p:txBody>
          <a:bodyPr wrap="square" lIns="182880" tIns="146304" rIns="182880" bIns="146304" rtlCol="0">
            <a:spAutoFit/>
          </a:bodyPr>
          <a:lstStyle/>
          <a:p>
            <a:pPr algn="ctr">
              <a:lnSpc>
                <a:spcPct val="90000"/>
              </a:lnSpc>
              <a:spcAft>
                <a:spcPts val="1800"/>
              </a:spcAft>
            </a:pPr>
            <a:r>
              <a:rPr lang="en-US" sz="2400" b="1" dirty="0">
                <a:gradFill>
                  <a:gsLst>
                    <a:gs pos="2917">
                      <a:schemeClr val="tx1"/>
                    </a:gs>
                    <a:gs pos="30000">
                      <a:schemeClr val="tx1"/>
                    </a:gs>
                  </a:gsLst>
                  <a:lin ang="5400000" scaled="0"/>
                </a:gradFill>
              </a:rPr>
              <a:t>Gathering training data</a:t>
            </a:r>
          </a:p>
        </p:txBody>
      </p:sp>
      <p:sp>
        <p:nvSpPr>
          <p:cNvPr id="24" name="TextBox 23">
            <a:extLst>
              <a:ext uri="{FF2B5EF4-FFF2-40B4-BE49-F238E27FC236}">
                <a16:creationId xmlns:a16="http://schemas.microsoft.com/office/drawing/2014/main" id="{7498B27F-912A-284A-95D8-5E044970435C}"/>
              </a:ext>
            </a:extLst>
          </p:cNvPr>
          <p:cNvSpPr txBox="1"/>
          <p:nvPr/>
        </p:nvSpPr>
        <p:spPr>
          <a:xfrm>
            <a:off x="635159" y="5321318"/>
            <a:ext cx="5256161" cy="1754326"/>
          </a:xfrm>
          <a:prstGeom prst="rect">
            <a:avLst/>
          </a:prstGeom>
          <a:noFill/>
        </p:spPr>
        <p:txBody>
          <a:bodyPr wrap="square" lIns="182880" tIns="146304" rIns="182880" bIns="146304" rtlCol="0">
            <a:spAutoFit/>
          </a:bodyPr>
          <a:lstStyle/>
          <a:p>
            <a:pPr>
              <a:lnSpc>
                <a:spcPct val="90000"/>
              </a:lnSpc>
              <a:spcAft>
                <a:spcPts val="1800"/>
              </a:spcAft>
            </a:pPr>
            <a:r>
              <a:rPr lang="en-US" sz="2400" dirty="0">
                <a:gradFill>
                  <a:gsLst>
                    <a:gs pos="2917">
                      <a:schemeClr val="tx1"/>
                    </a:gs>
                    <a:gs pos="30000">
                      <a:schemeClr val="tx1"/>
                    </a:gs>
                  </a:gsLst>
                  <a:lin ang="5400000" scaled="0"/>
                </a:gradFill>
              </a:rPr>
              <a:t>Repeat episodes,</a:t>
            </a:r>
          </a:p>
          <a:p>
            <a:pPr marL="457200" indent="-457200">
              <a:lnSpc>
                <a:spcPct val="90000"/>
              </a:lnSpc>
              <a:spcAft>
                <a:spcPts val="1800"/>
              </a:spcAft>
              <a:buFont typeface="+mj-lt"/>
              <a:buAutoNum type="arabicPeriod"/>
            </a:pPr>
            <a:r>
              <a:rPr lang="en-US" sz="2400" dirty="0">
                <a:gradFill>
                  <a:gsLst>
                    <a:gs pos="2917">
                      <a:schemeClr val="tx1"/>
                    </a:gs>
                    <a:gs pos="30000">
                      <a:schemeClr val="tx1"/>
                    </a:gs>
                  </a:gsLst>
                  <a:lin ang="5400000" scaled="0"/>
                </a:gradFill>
              </a:rPr>
              <a:t>Run policy in an environment</a:t>
            </a:r>
          </a:p>
          <a:p>
            <a:pPr marL="457200" indent="-457200">
              <a:lnSpc>
                <a:spcPct val="90000"/>
              </a:lnSpc>
              <a:spcAft>
                <a:spcPts val="1800"/>
              </a:spcAft>
              <a:buFont typeface="+mj-lt"/>
              <a:buAutoNum type="arabicPeriod"/>
            </a:pPr>
            <a:r>
              <a:rPr lang="en-US" sz="2400" dirty="0">
                <a:gradFill>
                  <a:gsLst>
                    <a:gs pos="2917">
                      <a:schemeClr val="tx1"/>
                    </a:gs>
                    <a:gs pos="30000">
                      <a:schemeClr val="tx1"/>
                    </a:gs>
                  </a:gsLst>
                  <a:lin ang="5400000" scaled="0"/>
                </a:gradFill>
              </a:rPr>
              <a:t>Store episode data into buffer</a:t>
            </a:r>
          </a:p>
        </p:txBody>
      </p:sp>
      <p:cxnSp>
        <p:nvCxnSpPr>
          <p:cNvPr id="34" name="Straight Arrow Connector 33">
            <a:extLst>
              <a:ext uri="{FF2B5EF4-FFF2-40B4-BE49-F238E27FC236}">
                <a16:creationId xmlns:a16="http://schemas.microsoft.com/office/drawing/2014/main" id="{CE2764E1-69AD-F54A-A07D-4BAA057C74C4}"/>
              </a:ext>
            </a:extLst>
          </p:cNvPr>
          <p:cNvCxnSpPr>
            <a:cxnSpLocks/>
          </p:cNvCxnSpPr>
          <p:nvPr/>
        </p:nvCxnSpPr>
        <p:spPr>
          <a:xfrm>
            <a:off x="3912613" y="4153954"/>
            <a:ext cx="1454136"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0A14BCCC-7506-454A-99BB-A2378C86ADB5}"/>
              </a:ext>
            </a:extLst>
          </p:cNvPr>
          <p:cNvSpPr txBox="1"/>
          <p:nvPr/>
        </p:nvSpPr>
        <p:spPr>
          <a:xfrm>
            <a:off x="7366514" y="1813346"/>
            <a:ext cx="6354302" cy="627864"/>
          </a:xfrm>
          <a:prstGeom prst="rect">
            <a:avLst/>
          </a:prstGeom>
          <a:noFill/>
        </p:spPr>
        <p:txBody>
          <a:bodyPr wrap="square" lIns="182880" tIns="146304" rIns="182880" bIns="146304" rtlCol="0">
            <a:spAutoFit/>
          </a:bodyPr>
          <a:lstStyle/>
          <a:p>
            <a:pPr algn="ctr">
              <a:lnSpc>
                <a:spcPct val="90000"/>
              </a:lnSpc>
              <a:spcAft>
                <a:spcPts val="1800"/>
              </a:spcAft>
            </a:pPr>
            <a:r>
              <a:rPr lang="en-US" sz="2400" b="1" dirty="0">
                <a:gradFill>
                  <a:gsLst>
                    <a:gs pos="2917">
                      <a:schemeClr val="tx1"/>
                    </a:gs>
                    <a:gs pos="30000">
                      <a:schemeClr val="tx1"/>
                    </a:gs>
                  </a:gsLst>
                  <a:lin ang="5400000" scaled="0"/>
                </a:gradFill>
              </a:rPr>
              <a:t>PPO gradient update</a:t>
            </a:r>
          </a:p>
        </p:txBody>
      </p:sp>
      <p:cxnSp>
        <p:nvCxnSpPr>
          <p:cNvPr id="42" name="Straight Arrow Connector 41">
            <a:extLst>
              <a:ext uri="{FF2B5EF4-FFF2-40B4-BE49-F238E27FC236}">
                <a16:creationId xmlns:a16="http://schemas.microsoft.com/office/drawing/2014/main" id="{E3D32205-D397-CF48-BAAF-D81470793101}"/>
              </a:ext>
            </a:extLst>
          </p:cNvPr>
          <p:cNvCxnSpPr>
            <a:cxnSpLocks/>
          </p:cNvCxnSpPr>
          <p:nvPr/>
        </p:nvCxnSpPr>
        <p:spPr>
          <a:xfrm>
            <a:off x="6692224" y="4139374"/>
            <a:ext cx="899396"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45" name="Picture 44">
            <a:extLst>
              <a:ext uri="{FF2B5EF4-FFF2-40B4-BE49-F238E27FC236}">
                <a16:creationId xmlns:a16="http://schemas.microsoft.com/office/drawing/2014/main" id="{6944A4F5-C88E-1345-9484-ACAAD73FF73D}"/>
              </a:ext>
            </a:extLst>
          </p:cNvPr>
          <p:cNvPicPr>
            <a:picLocks noChangeAspect="1"/>
          </p:cNvPicPr>
          <p:nvPr/>
        </p:nvPicPr>
        <p:blipFill>
          <a:blip r:embed="rId5"/>
          <a:stretch>
            <a:fillRect/>
          </a:stretch>
        </p:blipFill>
        <p:spPr>
          <a:xfrm>
            <a:off x="2666442" y="3827155"/>
            <a:ext cx="1141488" cy="831984"/>
          </a:xfrm>
          <a:prstGeom prst="rect">
            <a:avLst/>
          </a:prstGeom>
        </p:spPr>
      </p:pic>
      <p:cxnSp>
        <p:nvCxnSpPr>
          <p:cNvPr id="46" name="Straight Arrow Connector 45">
            <a:extLst>
              <a:ext uri="{FF2B5EF4-FFF2-40B4-BE49-F238E27FC236}">
                <a16:creationId xmlns:a16="http://schemas.microsoft.com/office/drawing/2014/main" id="{F7AF261F-696F-384F-9932-5939E3D72BD4}"/>
              </a:ext>
            </a:extLst>
          </p:cNvPr>
          <p:cNvCxnSpPr>
            <a:cxnSpLocks/>
          </p:cNvCxnSpPr>
          <p:nvPr/>
        </p:nvCxnSpPr>
        <p:spPr>
          <a:xfrm rot="5400000">
            <a:off x="2219394" y="3890288"/>
            <a:ext cx="0" cy="527333"/>
          </a:xfrm>
          <a:prstGeom prst="straightConnector1">
            <a:avLst/>
          </a:prstGeom>
          <a:ln w="38100">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883904E3-04C2-E74E-9DDE-B4F3ACA4CDCE}"/>
              </a:ext>
            </a:extLst>
          </p:cNvPr>
          <p:cNvSpPr txBox="1"/>
          <p:nvPr/>
        </p:nvSpPr>
        <p:spPr>
          <a:xfrm>
            <a:off x="5057534" y="4868393"/>
            <a:ext cx="1988536" cy="738664"/>
          </a:xfrm>
          <a:prstGeom prst="rect">
            <a:avLst/>
          </a:prstGeom>
          <a:noFill/>
        </p:spPr>
        <p:txBody>
          <a:bodyPr wrap="square" lIns="182880" tIns="146304" rIns="182880" bIns="146304" rtlCol="0">
            <a:spAutoFit/>
          </a:bodyPr>
          <a:lstStyle/>
          <a:p>
            <a:pPr algn="ctr">
              <a:lnSpc>
                <a:spcPct val="90000"/>
              </a:lnSpc>
              <a:spcAft>
                <a:spcPts val="1800"/>
              </a:spcAft>
            </a:pPr>
            <a:r>
              <a:rPr lang="en-US" sz="1600" b="1" dirty="0">
                <a:gradFill>
                  <a:gsLst>
                    <a:gs pos="2917">
                      <a:schemeClr val="tx1"/>
                    </a:gs>
                    <a:gs pos="30000">
                      <a:schemeClr val="tx1"/>
                    </a:gs>
                  </a:gsLst>
                  <a:lin ang="5400000" scaled="0"/>
                </a:gradFill>
              </a:rPr>
              <a:t>Experience Replay Buffer</a:t>
            </a:r>
          </a:p>
        </p:txBody>
      </p:sp>
      <p:sp>
        <p:nvSpPr>
          <p:cNvPr id="20" name="TextBox 19">
            <a:extLst>
              <a:ext uri="{FF2B5EF4-FFF2-40B4-BE49-F238E27FC236}">
                <a16:creationId xmlns:a16="http://schemas.microsoft.com/office/drawing/2014/main" id="{0B43C150-B833-254D-9722-16F621110332}"/>
              </a:ext>
            </a:extLst>
          </p:cNvPr>
          <p:cNvSpPr txBox="1"/>
          <p:nvPr/>
        </p:nvSpPr>
        <p:spPr>
          <a:xfrm>
            <a:off x="3509735" y="3498952"/>
            <a:ext cx="2138945" cy="523220"/>
          </a:xfrm>
          <a:prstGeom prst="rect">
            <a:avLst/>
          </a:prstGeom>
          <a:noFill/>
        </p:spPr>
        <p:txBody>
          <a:bodyPr wrap="square" rtlCol="0">
            <a:spAutoFit/>
          </a:bodyPr>
          <a:lstStyle/>
          <a:p>
            <a:pPr algn="ctr"/>
            <a:r>
              <a:rPr lang="en-US" sz="1400" dirty="0"/>
              <a:t>( State, Action, Reward, Next State )</a:t>
            </a:r>
          </a:p>
        </p:txBody>
      </p:sp>
      <p:pic>
        <p:nvPicPr>
          <p:cNvPr id="26" name="Picture 25">
            <a:extLst>
              <a:ext uri="{FF2B5EF4-FFF2-40B4-BE49-F238E27FC236}">
                <a16:creationId xmlns:a16="http://schemas.microsoft.com/office/drawing/2014/main" id="{8F718A15-4916-924B-BEE1-50BE82B3EEAD}"/>
              </a:ext>
            </a:extLst>
          </p:cNvPr>
          <p:cNvPicPr>
            <a:picLocks noChangeAspect="1"/>
          </p:cNvPicPr>
          <p:nvPr/>
        </p:nvPicPr>
        <p:blipFill>
          <a:blip r:embed="rId6"/>
          <a:stretch>
            <a:fillRect/>
          </a:stretch>
        </p:blipFill>
        <p:spPr>
          <a:xfrm>
            <a:off x="11621904" y="3260172"/>
            <a:ext cx="1866900" cy="1524000"/>
          </a:xfrm>
          <a:prstGeom prst="rect">
            <a:avLst/>
          </a:prstGeom>
        </p:spPr>
      </p:pic>
      <p:pic>
        <p:nvPicPr>
          <p:cNvPr id="27" name="Picture 26">
            <a:extLst>
              <a:ext uri="{FF2B5EF4-FFF2-40B4-BE49-F238E27FC236}">
                <a16:creationId xmlns:a16="http://schemas.microsoft.com/office/drawing/2014/main" id="{4AEA3C1A-B626-854D-9A3F-BB505B2A21B5}"/>
              </a:ext>
            </a:extLst>
          </p:cNvPr>
          <p:cNvPicPr>
            <a:picLocks noChangeAspect="1"/>
          </p:cNvPicPr>
          <p:nvPr/>
        </p:nvPicPr>
        <p:blipFill>
          <a:blip r:embed="rId7"/>
          <a:stretch>
            <a:fillRect/>
          </a:stretch>
        </p:blipFill>
        <p:spPr>
          <a:xfrm>
            <a:off x="8197659" y="3174447"/>
            <a:ext cx="1771650" cy="1695450"/>
          </a:xfrm>
          <a:prstGeom prst="rect">
            <a:avLst/>
          </a:prstGeom>
        </p:spPr>
      </p:pic>
      <p:cxnSp>
        <p:nvCxnSpPr>
          <p:cNvPr id="28" name="Straight Arrow Connector 27">
            <a:extLst>
              <a:ext uri="{FF2B5EF4-FFF2-40B4-BE49-F238E27FC236}">
                <a16:creationId xmlns:a16="http://schemas.microsoft.com/office/drawing/2014/main" id="{58E62689-599A-D544-AA29-6B14D25E5DC7}"/>
              </a:ext>
            </a:extLst>
          </p:cNvPr>
          <p:cNvCxnSpPr>
            <a:cxnSpLocks/>
          </p:cNvCxnSpPr>
          <p:nvPr/>
        </p:nvCxnSpPr>
        <p:spPr>
          <a:xfrm>
            <a:off x="10219672" y="3647929"/>
            <a:ext cx="1143620" cy="0"/>
          </a:xfrm>
          <a:prstGeom prst="straightConnector1">
            <a:avLst/>
          </a:prstGeom>
          <a:ln>
            <a:solidFill>
              <a:schemeClr val="tx1"/>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A80E7A2F-003E-1141-A229-018A72A32F1B}"/>
              </a:ext>
            </a:extLst>
          </p:cNvPr>
          <p:cNvSpPr/>
          <p:nvPr/>
        </p:nvSpPr>
        <p:spPr bwMode="auto">
          <a:xfrm>
            <a:off x="10007236" y="3148560"/>
            <a:ext cx="1394384" cy="7707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a:r>
              <a:rPr lang="en-US" sz="1400" dirty="0"/>
              <a:t>(s</a:t>
            </a:r>
            <a:r>
              <a:rPr lang="en-US" sz="1400" baseline="-25000" dirty="0"/>
              <a:t>t</a:t>
            </a:r>
            <a:r>
              <a:rPr lang="en-US" sz="1400" dirty="0"/>
              <a:t>,a</a:t>
            </a:r>
            <a:r>
              <a:rPr lang="en-US" sz="1400" baseline="-25000" dirty="0"/>
              <a:t>t</a:t>
            </a:r>
            <a:r>
              <a:rPr lang="en-US" sz="1400" dirty="0"/>
              <a:t>, r</a:t>
            </a:r>
            <a:r>
              <a:rPr lang="en-US" sz="1400" baseline="-25000" dirty="0"/>
              <a:t>t</a:t>
            </a:r>
            <a:r>
              <a:rPr lang="en-US" sz="1400" dirty="0"/>
              <a:t>, s</a:t>
            </a:r>
            <a:r>
              <a:rPr lang="en-US" sz="1400" baseline="-25000" dirty="0"/>
              <a:t>t+1</a:t>
            </a:r>
            <a:r>
              <a:rPr lang="en-US" sz="1400" dirty="0"/>
              <a:t>)</a:t>
            </a:r>
          </a:p>
        </p:txBody>
      </p:sp>
      <p:sp>
        <p:nvSpPr>
          <p:cNvPr id="31" name="Rectangle 30">
            <a:extLst>
              <a:ext uri="{FF2B5EF4-FFF2-40B4-BE49-F238E27FC236}">
                <a16:creationId xmlns:a16="http://schemas.microsoft.com/office/drawing/2014/main" id="{17198948-1C3C-CE46-BDDA-10C54D7235F8}"/>
              </a:ext>
            </a:extLst>
          </p:cNvPr>
          <p:cNvSpPr/>
          <p:nvPr/>
        </p:nvSpPr>
        <p:spPr bwMode="auto">
          <a:xfrm>
            <a:off x="10169796" y="4143008"/>
            <a:ext cx="1394384" cy="7707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a:r>
              <a:rPr lang="en-US" sz="1400" dirty="0"/>
              <a:t>advantage</a:t>
            </a:r>
          </a:p>
        </p:txBody>
      </p:sp>
      <p:cxnSp>
        <p:nvCxnSpPr>
          <p:cNvPr id="36" name="Straight Arrow Connector 35">
            <a:extLst>
              <a:ext uri="{FF2B5EF4-FFF2-40B4-BE49-F238E27FC236}">
                <a16:creationId xmlns:a16="http://schemas.microsoft.com/office/drawing/2014/main" id="{A2F7E3CB-BE7F-AB4B-A499-6D6D571FFD7D}"/>
              </a:ext>
            </a:extLst>
          </p:cNvPr>
          <p:cNvCxnSpPr>
            <a:cxnSpLocks/>
          </p:cNvCxnSpPr>
          <p:nvPr/>
        </p:nvCxnSpPr>
        <p:spPr>
          <a:xfrm flipH="1">
            <a:off x="10227520" y="4567180"/>
            <a:ext cx="1143620" cy="0"/>
          </a:xfrm>
          <a:prstGeom prst="straightConnector1">
            <a:avLst/>
          </a:prstGeom>
          <a:ln>
            <a:solidFill>
              <a:schemeClr val="tx1"/>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3EA83E41-FEAC-A64B-AC40-359332E6988D}"/>
              </a:ext>
            </a:extLst>
          </p:cNvPr>
          <p:cNvSpPr txBox="1"/>
          <p:nvPr/>
        </p:nvSpPr>
        <p:spPr>
          <a:xfrm>
            <a:off x="7366513" y="5321318"/>
            <a:ext cx="6627451" cy="1754326"/>
          </a:xfrm>
          <a:prstGeom prst="rect">
            <a:avLst/>
          </a:prstGeom>
          <a:noFill/>
        </p:spPr>
        <p:txBody>
          <a:bodyPr wrap="square" lIns="182880" tIns="146304" rIns="182880" bIns="146304" rtlCol="0">
            <a:spAutoFit/>
          </a:bodyPr>
          <a:lstStyle/>
          <a:p>
            <a:pPr>
              <a:lnSpc>
                <a:spcPct val="90000"/>
              </a:lnSpc>
              <a:spcAft>
                <a:spcPts val="1800"/>
              </a:spcAft>
            </a:pPr>
            <a:r>
              <a:rPr lang="en-US" sz="2400" dirty="0">
                <a:gradFill>
                  <a:gsLst>
                    <a:gs pos="2917">
                      <a:schemeClr val="tx1"/>
                    </a:gs>
                    <a:gs pos="30000">
                      <a:schemeClr val="tx1"/>
                    </a:gs>
                  </a:gsLst>
                  <a:lin ang="5400000" scaled="0"/>
                </a:gradFill>
              </a:rPr>
              <a:t>Training policy for K epochs with minibatch</a:t>
            </a:r>
          </a:p>
          <a:p>
            <a:pPr marL="457200" indent="-457200">
              <a:lnSpc>
                <a:spcPct val="90000"/>
              </a:lnSpc>
              <a:spcAft>
                <a:spcPts val="1800"/>
              </a:spcAft>
              <a:buFont typeface="+mj-lt"/>
              <a:buAutoNum type="arabicPeriod"/>
            </a:pPr>
            <a:r>
              <a:rPr lang="en-US" sz="2400" dirty="0">
                <a:gradFill>
                  <a:gsLst>
                    <a:gs pos="2917">
                      <a:schemeClr val="tx1"/>
                    </a:gs>
                    <a:gs pos="30000">
                      <a:schemeClr val="tx1"/>
                    </a:gs>
                  </a:gsLst>
                  <a:lin ang="5400000" scaled="0"/>
                </a:gradFill>
              </a:rPr>
              <a:t>Compute PPO gradient</a:t>
            </a:r>
          </a:p>
          <a:p>
            <a:pPr marL="457200" indent="-457200">
              <a:lnSpc>
                <a:spcPct val="90000"/>
              </a:lnSpc>
              <a:spcAft>
                <a:spcPts val="1800"/>
              </a:spcAft>
              <a:buFont typeface="+mj-lt"/>
              <a:buAutoNum type="arabicPeriod"/>
            </a:pPr>
            <a:r>
              <a:rPr lang="en-US" sz="2400" dirty="0">
                <a:gradFill>
                  <a:gsLst>
                    <a:gs pos="2917">
                      <a:schemeClr val="tx1"/>
                    </a:gs>
                    <a:gs pos="30000">
                      <a:schemeClr val="tx1"/>
                    </a:gs>
                  </a:gsLst>
                  <a:lin ang="5400000" scaled="0"/>
                </a:gradFill>
              </a:rPr>
              <a:t>Update policy</a:t>
            </a:r>
          </a:p>
        </p:txBody>
      </p:sp>
      <p:sp>
        <p:nvSpPr>
          <p:cNvPr id="22" name="TextBox 21">
            <a:extLst>
              <a:ext uri="{FF2B5EF4-FFF2-40B4-BE49-F238E27FC236}">
                <a16:creationId xmlns:a16="http://schemas.microsoft.com/office/drawing/2014/main" id="{D9D282A7-FA32-684B-90C5-FA73D21DEE47}"/>
              </a:ext>
            </a:extLst>
          </p:cNvPr>
          <p:cNvSpPr txBox="1"/>
          <p:nvPr/>
        </p:nvSpPr>
        <p:spPr>
          <a:xfrm>
            <a:off x="6518332" y="3634917"/>
            <a:ext cx="1236885" cy="307777"/>
          </a:xfrm>
          <a:prstGeom prst="rect">
            <a:avLst/>
          </a:prstGeom>
          <a:noFill/>
        </p:spPr>
        <p:txBody>
          <a:bodyPr wrap="square" rtlCol="0">
            <a:spAutoFit/>
          </a:bodyPr>
          <a:lstStyle/>
          <a:p>
            <a:pPr algn="ctr"/>
            <a:r>
              <a:rPr lang="en-US" sz="1400" dirty="0"/>
              <a:t>mini-batch</a:t>
            </a:r>
          </a:p>
        </p:txBody>
      </p:sp>
      <p:sp>
        <p:nvSpPr>
          <p:cNvPr id="25" name="TextBox 24">
            <a:extLst>
              <a:ext uri="{FF2B5EF4-FFF2-40B4-BE49-F238E27FC236}">
                <a16:creationId xmlns:a16="http://schemas.microsoft.com/office/drawing/2014/main" id="{8CF00E7B-13BF-A04C-93A4-F58674ECAB4A}"/>
              </a:ext>
            </a:extLst>
          </p:cNvPr>
          <p:cNvSpPr txBox="1"/>
          <p:nvPr/>
        </p:nvSpPr>
        <p:spPr>
          <a:xfrm>
            <a:off x="8141533" y="2461902"/>
            <a:ext cx="1883902" cy="517065"/>
          </a:xfrm>
          <a:prstGeom prst="rect">
            <a:avLst/>
          </a:prstGeom>
          <a:noFill/>
        </p:spPr>
        <p:txBody>
          <a:bodyPr wrap="square" lIns="182880" tIns="146304" rIns="182880" bIns="146304" rtlCol="0" anchor="ctr">
            <a:spAutoFit/>
          </a:bodyPr>
          <a:lstStyle/>
          <a:p>
            <a:pPr algn="ctr">
              <a:lnSpc>
                <a:spcPct val="90000"/>
              </a:lnSpc>
              <a:spcAft>
                <a:spcPts val="1800"/>
              </a:spcAft>
            </a:pPr>
            <a:r>
              <a:rPr lang="en-US" sz="1600" b="1" dirty="0">
                <a:gradFill>
                  <a:gsLst>
                    <a:gs pos="2917">
                      <a:schemeClr val="tx1"/>
                    </a:gs>
                    <a:gs pos="30000">
                      <a:schemeClr val="tx1"/>
                    </a:gs>
                  </a:gsLst>
                  <a:lin ang="5400000" scaled="0"/>
                </a:gradFill>
              </a:rPr>
              <a:t>Actor (Policy)</a:t>
            </a:r>
          </a:p>
        </p:txBody>
      </p:sp>
      <p:sp>
        <p:nvSpPr>
          <p:cNvPr id="30" name="TextBox 29">
            <a:extLst>
              <a:ext uri="{FF2B5EF4-FFF2-40B4-BE49-F238E27FC236}">
                <a16:creationId xmlns:a16="http://schemas.microsoft.com/office/drawing/2014/main" id="{840BD800-96B5-0F45-B4C4-339B32EBD982}"/>
              </a:ext>
            </a:extLst>
          </p:cNvPr>
          <p:cNvSpPr txBox="1"/>
          <p:nvPr/>
        </p:nvSpPr>
        <p:spPr>
          <a:xfrm>
            <a:off x="11613403" y="2461902"/>
            <a:ext cx="1883902" cy="517065"/>
          </a:xfrm>
          <a:prstGeom prst="rect">
            <a:avLst/>
          </a:prstGeom>
          <a:noFill/>
        </p:spPr>
        <p:txBody>
          <a:bodyPr wrap="square" lIns="182880" tIns="146304" rIns="182880" bIns="146304" rtlCol="0" anchor="ctr">
            <a:spAutoFit/>
          </a:bodyPr>
          <a:lstStyle/>
          <a:p>
            <a:pPr algn="ctr">
              <a:lnSpc>
                <a:spcPct val="90000"/>
              </a:lnSpc>
              <a:spcAft>
                <a:spcPts val="1800"/>
              </a:spcAft>
            </a:pPr>
            <a:r>
              <a:rPr lang="en-US" sz="1600" b="1" dirty="0">
                <a:gradFill>
                  <a:gsLst>
                    <a:gs pos="2917">
                      <a:schemeClr val="tx1"/>
                    </a:gs>
                    <a:gs pos="30000">
                      <a:schemeClr val="tx1"/>
                    </a:gs>
                  </a:gsLst>
                  <a:lin ang="5400000" scaled="0"/>
                </a:gradFill>
              </a:rPr>
              <a:t>Critic (Value)</a:t>
            </a:r>
          </a:p>
        </p:txBody>
      </p:sp>
      <p:pic>
        <p:nvPicPr>
          <p:cNvPr id="32" name="Picture 31">
            <a:extLst>
              <a:ext uri="{FF2B5EF4-FFF2-40B4-BE49-F238E27FC236}">
                <a16:creationId xmlns:a16="http://schemas.microsoft.com/office/drawing/2014/main" id="{BBE291F6-D750-4D4D-8519-12BC787C15A4}"/>
              </a:ext>
            </a:extLst>
          </p:cNvPr>
          <p:cNvPicPr>
            <a:picLocks noChangeAspect="1"/>
          </p:cNvPicPr>
          <p:nvPr/>
        </p:nvPicPr>
        <p:blipFill>
          <a:blip r:embed="rId7"/>
          <a:stretch>
            <a:fillRect/>
          </a:stretch>
        </p:blipFill>
        <p:spPr>
          <a:xfrm>
            <a:off x="1751603" y="2659987"/>
            <a:ext cx="876671" cy="838965"/>
          </a:xfrm>
          <a:prstGeom prst="rect">
            <a:avLst/>
          </a:prstGeom>
        </p:spPr>
      </p:pic>
      <p:cxnSp>
        <p:nvCxnSpPr>
          <p:cNvPr id="33" name="Straight Arrow Connector 32">
            <a:extLst>
              <a:ext uri="{FF2B5EF4-FFF2-40B4-BE49-F238E27FC236}">
                <a16:creationId xmlns:a16="http://schemas.microsoft.com/office/drawing/2014/main" id="{95B67903-B458-9549-BABE-4B3D551EE950}"/>
              </a:ext>
            </a:extLst>
          </p:cNvPr>
          <p:cNvCxnSpPr>
            <a:cxnSpLocks/>
          </p:cNvCxnSpPr>
          <p:nvPr/>
        </p:nvCxnSpPr>
        <p:spPr>
          <a:xfrm flipH="1">
            <a:off x="2917284" y="3197833"/>
            <a:ext cx="3676767"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45A07889-D378-F648-804A-0F571BF35CD1}"/>
              </a:ext>
            </a:extLst>
          </p:cNvPr>
          <p:cNvSpPr txBox="1"/>
          <p:nvPr/>
        </p:nvSpPr>
        <p:spPr>
          <a:xfrm>
            <a:off x="3286882" y="2803542"/>
            <a:ext cx="3412164" cy="307777"/>
          </a:xfrm>
          <a:prstGeom prst="rect">
            <a:avLst/>
          </a:prstGeom>
          <a:noFill/>
        </p:spPr>
        <p:txBody>
          <a:bodyPr wrap="square" rtlCol="0">
            <a:spAutoFit/>
          </a:bodyPr>
          <a:lstStyle/>
          <a:p>
            <a:pPr algn="ctr"/>
            <a:r>
              <a:rPr lang="en-US" sz="1400" dirty="0"/>
              <a:t>Updating the policy with new policy</a:t>
            </a:r>
          </a:p>
        </p:txBody>
      </p:sp>
    </p:spTree>
    <p:extLst>
      <p:ext uri="{BB962C8B-B14F-4D97-AF65-F5344CB8AC3E}">
        <p14:creationId xmlns:p14="http://schemas.microsoft.com/office/powerpoint/2010/main" val="2536955339"/>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2">
            <a:extLst>
              <a:ext uri="{FF2B5EF4-FFF2-40B4-BE49-F238E27FC236}">
                <a16:creationId xmlns:a16="http://schemas.microsoft.com/office/drawing/2014/main" id="{05CFD0E9-AB4B-5B4D-9778-50BD9FA7B7C4}"/>
              </a:ext>
            </a:extLst>
          </p:cNvPr>
          <p:cNvSpPr txBox="1">
            <a:spLocks/>
          </p:cNvSpPr>
          <p:nvPr/>
        </p:nvSpPr>
        <p:spPr>
          <a:xfrm>
            <a:off x="7657605" y="2263106"/>
            <a:ext cx="6769594" cy="4321183"/>
          </a:xfrm>
          <a:prstGeom prst="rect">
            <a:avLst/>
          </a:prstGeom>
        </p:spPr>
        <p:txBody>
          <a:bodyPr vert="horz" wrap="square" lIns="182880" tIns="146304" rIns="182880" bIns="146304" rtlCol="0">
            <a:spAutoFit/>
          </a:bodyPr>
          <a:lstStyle>
            <a:lvl1pPr marL="0" marR="0" indent="0" algn="l" defTabSz="1097278" rtl="0" eaLnBrk="1" fontAlgn="auto" latinLnBrk="0" hangingPunct="1">
              <a:lnSpc>
                <a:spcPct val="90000"/>
              </a:lnSpc>
              <a:spcBef>
                <a:spcPct val="20000"/>
              </a:spcBef>
              <a:spcAft>
                <a:spcPts val="0"/>
              </a:spcAft>
              <a:buClrTx/>
              <a:buSzPct val="90000"/>
              <a:buFont typeface="Arial" pitchFamily="34" charset="0"/>
              <a:buNone/>
              <a:tabLst/>
              <a:defRPr sz="3200" b="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vl2pPr marL="40338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2pPr>
            <a:lvl3pPr marL="67231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3pPr>
            <a:lvl4pPr marL="94123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4pPr>
            <a:lvl5pPr marL="121016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5pPr>
            <a:lvl6pPr marL="301751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6pPr>
            <a:lvl7pPr marL="356615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7pPr>
            <a:lvl8pPr marL="411479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8pPr>
            <a:lvl9pPr marL="466343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9pPr>
          </a:lstStyle>
          <a:p>
            <a:r>
              <a:rPr lang="en-US" sz="2400" b="1" dirty="0">
                <a:solidFill>
                  <a:schemeClr val="accent1"/>
                </a:solidFill>
              </a:rPr>
              <a:t>METHOD</a:t>
            </a:r>
            <a:r>
              <a:rPr lang="en-US" sz="2400" b="1" dirty="0"/>
              <a:t> </a:t>
            </a:r>
            <a:r>
              <a:rPr lang="en-US" sz="2400" dirty="0"/>
              <a:t>Supervised learning</a:t>
            </a:r>
          </a:p>
          <a:p>
            <a:endParaRPr lang="en-US" sz="2400" b="1" dirty="0">
              <a:solidFill>
                <a:schemeClr val="accent1"/>
              </a:solidFill>
            </a:endParaRPr>
          </a:p>
          <a:p>
            <a:r>
              <a:rPr lang="en-US" sz="2400" b="1" dirty="0">
                <a:solidFill>
                  <a:schemeClr val="accent1"/>
                </a:solidFill>
              </a:rPr>
              <a:t>HOW IT WORKS </a:t>
            </a:r>
            <a:r>
              <a:rPr lang="en-US" sz="2400" dirty="0"/>
              <a:t>Expert driver controls a real world car, that has a camera. Save the images from the camera as inputs and corresponding driving actions (speed and steering angle) as outputs. Train a model.</a:t>
            </a:r>
          </a:p>
          <a:p>
            <a:endParaRPr lang="en-US" sz="2400" dirty="0"/>
          </a:p>
          <a:p>
            <a:endParaRPr lang="en-US" sz="2400" dirty="0"/>
          </a:p>
          <a:p>
            <a:r>
              <a:rPr lang="en-US" sz="2400" b="1" dirty="0">
                <a:solidFill>
                  <a:schemeClr val="accent1"/>
                </a:solidFill>
              </a:rPr>
              <a:t>RESULT </a:t>
            </a:r>
            <a:r>
              <a:rPr lang="en-US" sz="2400" dirty="0"/>
              <a:t>Provide state(image) into model and receive driving action</a:t>
            </a:r>
            <a:endParaRPr lang="en-US" sz="2400" b="1" dirty="0">
              <a:solidFill>
                <a:schemeClr val="accent1"/>
              </a:solidFill>
            </a:endParaRPr>
          </a:p>
        </p:txBody>
      </p:sp>
      <p:sp>
        <p:nvSpPr>
          <p:cNvPr id="3" name="Title 2">
            <a:extLst>
              <a:ext uri="{FF2B5EF4-FFF2-40B4-BE49-F238E27FC236}">
                <a16:creationId xmlns:a16="http://schemas.microsoft.com/office/drawing/2014/main" id="{09448DEC-A2E6-4408-A9CD-7648C3FD41B7}"/>
              </a:ext>
            </a:extLst>
          </p:cNvPr>
          <p:cNvSpPr>
            <a:spLocks noGrp="1"/>
          </p:cNvSpPr>
          <p:nvPr>
            <p:ph type="title"/>
          </p:nvPr>
        </p:nvSpPr>
        <p:spPr/>
        <p:txBody>
          <a:bodyPr/>
          <a:lstStyle/>
          <a:p>
            <a:r>
              <a:rPr lang="en-US" dirty="0"/>
              <a:t>RL vs. other approaches for  robotic racing</a:t>
            </a:r>
          </a:p>
        </p:txBody>
      </p:sp>
      <p:sp>
        <p:nvSpPr>
          <p:cNvPr id="5" name="Content Placeholder 2">
            <a:extLst>
              <a:ext uri="{FF2B5EF4-FFF2-40B4-BE49-F238E27FC236}">
                <a16:creationId xmlns:a16="http://schemas.microsoft.com/office/drawing/2014/main" id="{05CFD0E9-AB4B-5B4D-9778-50BD9FA7B7C4}"/>
              </a:ext>
            </a:extLst>
          </p:cNvPr>
          <p:cNvSpPr txBox="1">
            <a:spLocks/>
          </p:cNvSpPr>
          <p:nvPr/>
        </p:nvSpPr>
        <p:spPr>
          <a:xfrm>
            <a:off x="674914" y="1530200"/>
            <a:ext cx="11197536" cy="1446550"/>
          </a:xfrm>
          <a:prstGeom prst="rect">
            <a:avLst/>
          </a:prstGeom>
        </p:spPr>
        <p:txBody>
          <a:bodyPr vert="horz" wrap="square" lIns="182880" tIns="146304" rIns="182880" bIns="146304" rtlCol="0">
            <a:spAutoFit/>
          </a:bodyPr>
          <a:lstStyle>
            <a:lvl1pPr marL="0" marR="0" indent="0" algn="l" defTabSz="1097278" rtl="0" eaLnBrk="1" fontAlgn="auto" latinLnBrk="0" hangingPunct="1">
              <a:lnSpc>
                <a:spcPct val="90000"/>
              </a:lnSpc>
              <a:spcBef>
                <a:spcPct val="20000"/>
              </a:spcBef>
              <a:spcAft>
                <a:spcPts val="0"/>
              </a:spcAft>
              <a:buClrTx/>
              <a:buSzPct val="90000"/>
              <a:buFont typeface="Arial" pitchFamily="34" charset="0"/>
              <a:buNone/>
              <a:tabLst/>
              <a:defRPr sz="3200" b="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vl2pPr marL="40338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2pPr>
            <a:lvl3pPr marL="67231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3pPr>
            <a:lvl4pPr marL="94123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4pPr>
            <a:lvl5pPr marL="121016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5pPr>
            <a:lvl6pPr marL="301751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6pPr>
            <a:lvl7pPr marL="356615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7pPr>
            <a:lvl8pPr marL="411479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8pPr>
            <a:lvl9pPr marL="466343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9pPr>
          </a:lstStyle>
          <a:p>
            <a:pPr lvl="1"/>
            <a:r>
              <a:rPr lang="en-US" dirty="0"/>
              <a:t>  </a:t>
            </a:r>
          </a:p>
          <a:p>
            <a:pPr lvl="1"/>
            <a:endParaRPr lang="en-US" dirty="0"/>
          </a:p>
          <a:p>
            <a:pPr lvl="1"/>
            <a:endParaRPr lang="en-US" dirty="0"/>
          </a:p>
        </p:txBody>
      </p:sp>
      <p:sp>
        <p:nvSpPr>
          <p:cNvPr id="7" name="Content Placeholder 2">
            <a:extLst>
              <a:ext uri="{FF2B5EF4-FFF2-40B4-BE49-F238E27FC236}">
                <a16:creationId xmlns:a16="http://schemas.microsoft.com/office/drawing/2014/main" id="{05CFD0E9-AB4B-5B4D-9778-50BD9FA7B7C4}"/>
              </a:ext>
            </a:extLst>
          </p:cNvPr>
          <p:cNvSpPr txBox="1">
            <a:spLocks/>
          </p:cNvSpPr>
          <p:nvPr/>
        </p:nvSpPr>
        <p:spPr>
          <a:xfrm>
            <a:off x="827316" y="2276960"/>
            <a:ext cx="6608761" cy="4247317"/>
          </a:xfrm>
          <a:prstGeom prst="rect">
            <a:avLst/>
          </a:prstGeom>
        </p:spPr>
        <p:txBody>
          <a:bodyPr vert="horz" wrap="square" lIns="182880" tIns="146304" rIns="182880" bIns="146304" rtlCol="0">
            <a:spAutoFit/>
          </a:bodyPr>
          <a:lstStyle>
            <a:lvl1pPr marL="0" marR="0" indent="0" algn="l" defTabSz="1097278" rtl="0" eaLnBrk="1" fontAlgn="auto" latinLnBrk="0" hangingPunct="1">
              <a:lnSpc>
                <a:spcPct val="90000"/>
              </a:lnSpc>
              <a:spcBef>
                <a:spcPct val="20000"/>
              </a:spcBef>
              <a:spcAft>
                <a:spcPts val="0"/>
              </a:spcAft>
              <a:buClrTx/>
              <a:buSzPct val="90000"/>
              <a:buFont typeface="Arial" pitchFamily="34" charset="0"/>
              <a:buNone/>
              <a:tabLst/>
              <a:defRPr sz="3200" b="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vl2pPr marL="40338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2pPr>
            <a:lvl3pPr marL="67231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3pPr>
            <a:lvl4pPr marL="94123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4pPr>
            <a:lvl5pPr marL="121016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5pPr>
            <a:lvl6pPr marL="301751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6pPr>
            <a:lvl7pPr marL="356615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7pPr>
            <a:lvl8pPr marL="411479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8pPr>
            <a:lvl9pPr marL="466343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9pPr>
          </a:lstStyle>
          <a:p>
            <a:r>
              <a:rPr lang="en-US" sz="2400" b="1" dirty="0">
                <a:solidFill>
                  <a:schemeClr val="accent1"/>
                </a:solidFill>
              </a:rPr>
              <a:t>METHOD</a:t>
            </a:r>
            <a:r>
              <a:rPr lang="en-US" sz="2400" b="1" dirty="0"/>
              <a:t> </a:t>
            </a:r>
            <a:r>
              <a:rPr lang="en-US" sz="2400" dirty="0"/>
              <a:t>Reinforcement Learning</a:t>
            </a:r>
          </a:p>
          <a:p>
            <a:endParaRPr lang="en-US" sz="2400" b="1" dirty="0">
              <a:solidFill>
                <a:schemeClr val="accent1"/>
              </a:solidFill>
            </a:endParaRPr>
          </a:p>
          <a:p>
            <a:r>
              <a:rPr lang="en-US" sz="2400" b="1" dirty="0">
                <a:solidFill>
                  <a:schemeClr val="accent1"/>
                </a:solidFill>
              </a:rPr>
              <a:t>HOW IT WORKS </a:t>
            </a:r>
            <a:r>
              <a:rPr lang="en-US" sz="2400" dirty="0"/>
              <a:t>Virtual Agent repeatedly interacts with a simulated environment and logs experience (image, action, new state, reward). Experience is used to train a model, and new model is used to get more experience.</a:t>
            </a:r>
          </a:p>
          <a:p>
            <a:endParaRPr lang="en-US" sz="2400" b="1" dirty="0">
              <a:solidFill>
                <a:schemeClr val="accent1"/>
              </a:solidFill>
            </a:endParaRPr>
          </a:p>
          <a:p>
            <a:r>
              <a:rPr lang="en-US" sz="2400" b="1" dirty="0">
                <a:solidFill>
                  <a:schemeClr val="accent1"/>
                </a:solidFill>
              </a:rPr>
              <a:t>RESULT </a:t>
            </a:r>
            <a:r>
              <a:rPr lang="en-US" sz="2400" dirty="0"/>
              <a:t>Provide state(image) into model and receive driving action</a:t>
            </a:r>
            <a:endParaRPr lang="en-US" sz="2400" b="1" dirty="0">
              <a:solidFill>
                <a:schemeClr val="accent1"/>
              </a:solidFill>
            </a:endParaRPr>
          </a:p>
        </p:txBody>
      </p:sp>
      <p:cxnSp>
        <p:nvCxnSpPr>
          <p:cNvPr id="8" name="Straight Connector 7">
            <a:extLst>
              <a:ext uri="{FF2B5EF4-FFF2-40B4-BE49-F238E27FC236}">
                <a16:creationId xmlns:a16="http://schemas.microsoft.com/office/drawing/2014/main" id="{633C6C50-A9F0-49E6-B574-9F82FCAAC375}"/>
              </a:ext>
            </a:extLst>
          </p:cNvPr>
          <p:cNvCxnSpPr>
            <a:cxnSpLocks/>
          </p:cNvCxnSpPr>
          <p:nvPr/>
        </p:nvCxnSpPr>
        <p:spPr>
          <a:xfrm flipV="1">
            <a:off x="7436077" y="1530200"/>
            <a:ext cx="0" cy="5893375"/>
          </a:xfrm>
          <a:prstGeom prst="line">
            <a:avLst/>
          </a:prstGeom>
          <a:ln w="25400">
            <a:gradFill flip="none" rotWithShape="1">
              <a:gsLst>
                <a:gs pos="0">
                  <a:schemeClr val="accent1"/>
                </a:gs>
                <a:gs pos="100000">
                  <a:srgbClr val="097FBC"/>
                </a:gs>
              </a:gsLst>
              <a:lin ang="0" scaled="1"/>
              <a:tileRect/>
            </a:gradFill>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2AB15E14-9893-BF4D-B35D-89A0032076E3}"/>
              </a:ext>
            </a:extLst>
          </p:cNvPr>
          <p:cNvSpPr txBox="1"/>
          <p:nvPr/>
        </p:nvSpPr>
        <p:spPr>
          <a:xfrm>
            <a:off x="827316" y="1451475"/>
            <a:ext cx="4487447" cy="627864"/>
          </a:xfrm>
          <a:prstGeom prst="rect">
            <a:avLst/>
          </a:prstGeom>
          <a:noFill/>
        </p:spPr>
        <p:txBody>
          <a:bodyPr wrap="none" lIns="182880" tIns="146304" rIns="182880" bIns="146304" rtlCol="0">
            <a:spAutoFit/>
          </a:bodyPr>
          <a:lstStyle/>
          <a:p>
            <a:pPr>
              <a:lnSpc>
                <a:spcPct val="90000"/>
              </a:lnSpc>
              <a:spcAft>
                <a:spcPts val="1800"/>
              </a:spcAft>
            </a:pPr>
            <a:r>
              <a:rPr lang="en-US" sz="2400" b="1" dirty="0">
                <a:gradFill>
                  <a:gsLst>
                    <a:gs pos="2917">
                      <a:schemeClr val="tx1"/>
                    </a:gs>
                    <a:gs pos="30000">
                      <a:schemeClr val="tx1"/>
                    </a:gs>
                  </a:gsLst>
                  <a:lin ang="5400000" scaled="0"/>
                </a:gradFill>
              </a:rPr>
              <a:t>REINFORCEMENT LEARNING</a:t>
            </a:r>
          </a:p>
        </p:txBody>
      </p:sp>
      <p:sp>
        <p:nvSpPr>
          <p:cNvPr id="13" name="TextBox 12">
            <a:extLst>
              <a:ext uri="{FF2B5EF4-FFF2-40B4-BE49-F238E27FC236}">
                <a16:creationId xmlns:a16="http://schemas.microsoft.com/office/drawing/2014/main" id="{2AB15E14-9893-BF4D-B35D-89A0032076E3}"/>
              </a:ext>
            </a:extLst>
          </p:cNvPr>
          <p:cNvSpPr txBox="1"/>
          <p:nvPr/>
        </p:nvSpPr>
        <p:spPr>
          <a:xfrm>
            <a:off x="7675848" y="1500015"/>
            <a:ext cx="3735638" cy="627864"/>
          </a:xfrm>
          <a:prstGeom prst="rect">
            <a:avLst/>
          </a:prstGeom>
          <a:noFill/>
        </p:spPr>
        <p:txBody>
          <a:bodyPr wrap="none" lIns="182880" tIns="146304" rIns="182880" bIns="146304" rtlCol="0">
            <a:spAutoFit/>
          </a:bodyPr>
          <a:lstStyle/>
          <a:p>
            <a:pPr>
              <a:lnSpc>
                <a:spcPct val="90000"/>
              </a:lnSpc>
              <a:spcAft>
                <a:spcPts val="1800"/>
              </a:spcAft>
            </a:pPr>
            <a:r>
              <a:rPr lang="en-US" sz="2400" b="1" dirty="0">
                <a:gradFill>
                  <a:gsLst>
                    <a:gs pos="2917">
                      <a:schemeClr val="tx1"/>
                    </a:gs>
                    <a:gs pos="30000">
                      <a:schemeClr val="tx1"/>
                    </a:gs>
                  </a:gsLst>
                  <a:lin ang="5400000" scaled="0"/>
                </a:gradFill>
              </a:rPr>
              <a:t>BEHAVIORAL CLONING</a:t>
            </a:r>
          </a:p>
        </p:txBody>
      </p:sp>
    </p:spTree>
    <p:extLst>
      <p:ext uri="{BB962C8B-B14F-4D97-AF65-F5344CB8AC3E}">
        <p14:creationId xmlns:p14="http://schemas.microsoft.com/office/powerpoint/2010/main" val="3313561377"/>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7151E0-7BDE-2F47-94F0-378373EFA377}"/>
              </a:ext>
            </a:extLst>
          </p:cNvPr>
          <p:cNvSpPr>
            <a:spLocks noGrp="1"/>
          </p:cNvSpPr>
          <p:nvPr>
            <p:ph type="title"/>
          </p:nvPr>
        </p:nvSpPr>
        <p:spPr/>
        <p:txBody>
          <a:bodyPr/>
          <a:lstStyle/>
          <a:p>
            <a:r>
              <a:rPr lang="en-US" dirty="0"/>
              <a:t>Virtual Simulator</a:t>
            </a:r>
          </a:p>
        </p:txBody>
      </p:sp>
    </p:spTree>
    <p:extLst>
      <p:ext uri="{BB962C8B-B14F-4D97-AF65-F5344CB8AC3E}">
        <p14:creationId xmlns:p14="http://schemas.microsoft.com/office/powerpoint/2010/main" val="1673124137"/>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5" name="Group 154">
            <a:extLst>
              <a:ext uri="{FF2B5EF4-FFF2-40B4-BE49-F238E27FC236}">
                <a16:creationId xmlns:a16="http://schemas.microsoft.com/office/drawing/2014/main" id="{3D5DB249-A63D-C649-9054-B4F4BF82E9A2}"/>
              </a:ext>
            </a:extLst>
          </p:cNvPr>
          <p:cNvGrpSpPr/>
          <p:nvPr/>
        </p:nvGrpSpPr>
        <p:grpSpPr>
          <a:xfrm>
            <a:off x="3048311" y="1510453"/>
            <a:ext cx="8894083" cy="5461425"/>
            <a:chOff x="2030673" y="1348221"/>
            <a:chExt cx="8894083" cy="5461425"/>
          </a:xfrm>
        </p:grpSpPr>
        <p:grpSp>
          <p:nvGrpSpPr>
            <p:cNvPr id="24" name="Group 23">
              <a:extLst>
                <a:ext uri="{FF2B5EF4-FFF2-40B4-BE49-F238E27FC236}">
                  <a16:creationId xmlns:a16="http://schemas.microsoft.com/office/drawing/2014/main" id="{EB1EF322-E2F6-1040-BB85-9BD298810257}"/>
                </a:ext>
              </a:extLst>
            </p:cNvPr>
            <p:cNvGrpSpPr/>
            <p:nvPr/>
          </p:nvGrpSpPr>
          <p:grpSpPr>
            <a:xfrm>
              <a:off x="2030673" y="1348221"/>
              <a:ext cx="8894083" cy="5461425"/>
              <a:chOff x="5041899" y="3978274"/>
              <a:chExt cx="8894083" cy="5461425"/>
            </a:xfrm>
          </p:grpSpPr>
          <p:pic>
            <p:nvPicPr>
              <p:cNvPr id="25" name="Graphic 24">
                <a:extLst>
                  <a:ext uri="{FF2B5EF4-FFF2-40B4-BE49-F238E27FC236}">
                    <a16:creationId xmlns:a16="http://schemas.microsoft.com/office/drawing/2014/main" id="{6D621643-E061-1D41-BFBF-149EA85076BD}"/>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5041900" y="3978275"/>
                <a:ext cx="342900" cy="342900"/>
              </a:xfrm>
              <a:prstGeom prst="rect">
                <a:avLst/>
              </a:prstGeom>
              <a:solidFill>
                <a:schemeClr val="bg2"/>
              </a:solidFill>
            </p:spPr>
          </p:pic>
          <p:sp>
            <p:nvSpPr>
              <p:cNvPr id="26" name="Rectangle 25">
                <a:extLst>
                  <a:ext uri="{FF2B5EF4-FFF2-40B4-BE49-F238E27FC236}">
                    <a16:creationId xmlns:a16="http://schemas.microsoft.com/office/drawing/2014/main" id="{8EEF4D93-7BEF-A54B-96A2-7C7F495F374C}"/>
                  </a:ext>
                </a:extLst>
              </p:cNvPr>
              <p:cNvSpPr/>
              <p:nvPr/>
            </p:nvSpPr>
            <p:spPr>
              <a:xfrm>
                <a:off x="5041899" y="3978274"/>
                <a:ext cx="8894083" cy="5461425"/>
              </a:xfrm>
              <a:prstGeom prst="rect">
                <a:avLst/>
              </a:prstGeom>
              <a:noFill/>
              <a:ln w="12700">
                <a:solidFill>
                  <a:srgbClr val="858B9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algn="l" defTabSz="109721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858B94"/>
                    </a:solidFill>
                    <a:effectLst/>
                    <a:uLnTx/>
                    <a:uFillTx/>
                    <a:latin typeface="Amazon Ember"/>
                    <a:ea typeface="+mn-ea"/>
                    <a:cs typeface="+mn-cs"/>
                  </a:rPr>
                  <a:t>AWS Cloud</a:t>
                </a:r>
              </a:p>
            </p:txBody>
          </p:sp>
        </p:grpSp>
        <p:pic>
          <p:nvPicPr>
            <p:cNvPr id="32" name="Picture 31">
              <a:extLst>
                <a:ext uri="{FF2B5EF4-FFF2-40B4-BE49-F238E27FC236}">
                  <a16:creationId xmlns:a16="http://schemas.microsoft.com/office/drawing/2014/main" id="{5482528A-057E-F440-95AC-55484959E5DF}"/>
                </a:ext>
              </a:extLst>
            </p:cNvPr>
            <p:cNvPicPr>
              <a:picLocks noChangeAspect="1"/>
            </p:cNvPicPr>
            <p:nvPr/>
          </p:nvPicPr>
          <p:blipFill>
            <a:blip r:embed="rId5"/>
            <a:stretch>
              <a:fillRect/>
            </a:stretch>
          </p:blipFill>
          <p:spPr>
            <a:xfrm>
              <a:off x="2118611" y="3435970"/>
              <a:ext cx="1524000" cy="1524000"/>
            </a:xfrm>
            <a:prstGeom prst="rect">
              <a:avLst/>
            </a:prstGeom>
          </p:spPr>
        </p:pic>
        <p:sp>
          <p:nvSpPr>
            <p:cNvPr id="36" name="TextBox 35">
              <a:extLst>
                <a:ext uri="{FF2B5EF4-FFF2-40B4-BE49-F238E27FC236}">
                  <a16:creationId xmlns:a16="http://schemas.microsoft.com/office/drawing/2014/main" id="{6A3B10C6-67DA-5C43-BD6C-AB7356A7F3F7}"/>
                </a:ext>
              </a:extLst>
            </p:cNvPr>
            <p:cNvSpPr txBox="1"/>
            <p:nvPr/>
          </p:nvSpPr>
          <p:spPr>
            <a:xfrm>
              <a:off x="2320261" y="4714047"/>
              <a:ext cx="1072750" cy="430887"/>
            </a:xfrm>
            <a:prstGeom prst="rect">
              <a:avLst/>
            </a:prstGeom>
            <a:noFill/>
          </p:spPr>
          <p:txBody>
            <a:bodyPr wrap="square" rtlCol="0">
              <a:spAutoFit/>
            </a:bodyPr>
            <a:lstStyle/>
            <a:p>
              <a:pPr marL="0" marR="0" lvl="0" indent="0" algn="ctr" defTabSz="1097212"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Amazon Ember"/>
                  <a:ea typeface="+mn-ea"/>
                  <a:cs typeface="+mn-cs"/>
                </a:rPr>
                <a:t>AWS DeepRacer</a:t>
              </a:r>
            </a:p>
          </p:txBody>
        </p:sp>
        <p:cxnSp>
          <p:nvCxnSpPr>
            <p:cNvPr id="37" name="Straight Arrow Connector 36">
              <a:extLst>
                <a:ext uri="{FF2B5EF4-FFF2-40B4-BE49-F238E27FC236}">
                  <a16:creationId xmlns:a16="http://schemas.microsoft.com/office/drawing/2014/main" id="{17804403-7F2A-AC43-B77F-0B8343BE3136}"/>
                </a:ext>
              </a:extLst>
            </p:cNvPr>
            <p:cNvCxnSpPr>
              <a:cxnSpLocks/>
            </p:cNvCxnSpPr>
            <p:nvPr/>
          </p:nvCxnSpPr>
          <p:spPr>
            <a:xfrm>
              <a:off x="3663003" y="4241766"/>
              <a:ext cx="585225" cy="0"/>
            </a:xfrm>
            <a:prstGeom prst="straightConnector1">
              <a:avLst/>
            </a:prstGeom>
            <a:ln w="12700">
              <a:solidFill>
                <a:srgbClr val="E6ECEF"/>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grpSp>
          <p:nvGrpSpPr>
            <p:cNvPr id="41" name="Group 40">
              <a:extLst>
                <a:ext uri="{FF2B5EF4-FFF2-40B4-BE49-F238E27FC236}">
                  <a16:creationId xmlns:a16="http://schemas.microsoft.com/office/drawing/2014/main" id="{FDE2A72E-0F98-1247-9797-7EABEB5C55A0}"/>
                </a:ext>
              </a:extLst>
            </p:cNvPr>
            <p:cNvGrpSpPr/>
            <p:nvPr/>
          </p:nvGrpSpPr>
          <p:grpSpPr>
            <a:xfrm>
              <a:off x="7227610" y="4047297"/>
              <a:ext cx="1033724" cy="850152"/>
              <a:chOff x="2994855" y="2972134"/>
              <a:chExt cx="1072750" cy="882247"/>
            </a:xfrm>
          </p:grpSpPr>
          <p:pic>
            <p:nvPicPr>
              <p:cNvPr id="42" name="Graphic 53">
                <a:extLst>
                  <a:ext uri="{FF2B5EF4-FFF2-40B4-BE49-F238E27FC236}">
                    <a16:creationId xmlns:a16="http://schemas.microsoft.com/office/drawing/2014/main" id="{30711BC8-2C18-F648-AAF2-E8E4D6D33115}"/>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3245480" y="2972134"/>
                <a:ext cx="571500" cy="571500"/>
              </a:xfrm>
              <a:prstGeom prst="rect">
                <a:avLst/>
              </a:prstGeom>
            </p:spPr>
          </p:pic>
          <p:sp>
            <p:nvSpPr>
              <p:cNvPr id="43" name="TextBox 42">
                <a:extLst>
                  <a:ext uri="{FF2B5EF4-FFF2-40B4-BE49-F238E27FC236}">
                    <a16:creationId xmlns:a16="http://schemas.microsoft.com/office/drawing/2014/main" id="{299BEBD4-B11D-8440-AF3D-D95D62901EFD}"/>
                  </a:ext>
                </a:extLst>
              </p:cNvPr>
              <p:cNvSpPr txBox="1"/>
              <p:nvPr/>
            </p:nvSpPr>
            <p:spPr>
              <a:xfrm>
                <a:off x="2994855" y="3582895"/>
                <a:ext cx="1072750" cy="271486"/>
              </a:xfrm>
              <a:prstGeom prst="rect">
                <a:avLst/>
              </a:prstGeom>
              <a:noFill/>
            </p:spPr>
            <p:txBody>
              <a:bodyPr wrap="square" rtlCol="0">
                <a:spAutoFit/>
              </a:bodyPr>
              <a:lstStyle/>
              <a:p>
                <a:pPr marL="0" marR="0" lvl="0" indent="0" algn="ctr" defTabSz="1097212"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Amazon Ember"/>
                    <a:ea typeface="+mn-ea"/>
                    <a:cs typeface="+mn-cs"/>
                  </a:rPr>
                  <a:t>NAT gateway</a:t>
                </a:r>
              </a:p>
            </p:txBody>
          </p:sp>
        </p:grpSp>
        <p:grpSp>
          <p:nvGrpSpPr>
            <p:cNvPr id="45" name="Group 44">
              <a:extLst>
                <a:ext uri="{FF2B5EF4-FFF2-40B4-BE49-F238E27FC236}">
                  <a16:creationId xmlns:a16="http://schemas.microsoft.com/office/drawing/2014/main" id="{1D189A8C-C2D6-094F-A478-4EF0548D0A18}"/>
                </a:ext>
              </a:extLst>
            </p:cNvPr>
            <p:cNvGrpSpPr/>
            <p:nvPr/>
          </p:nvGrpSpPr>
          <p:grpSpPr>
            <a:xfrm>
              <a:off x="4484454" y="2410727"/>
              <a:ext cx="1765300" cy="3861629"/>
              <a:chOff x="2457450" y="1203324"/>
              <a:chExt cx="1765300" cy="3861629"/>
            </a:xfrm>
          </p:grpSpPr>
          <p:pic>
            <p:nvPicPr>
              <p:cNvPr id="46" name="Graphic 45">
                <a:extLst>
                  <a:ext uri="{FF2B5EF4-FFF2-40B4-BE49-F238E27FC236}">
                    <a16:creationId xmlns:a16="http://schemas.microsoft.com/office/drawing/2014/main" id="{BCCFC189-DCEB-884C-82EA-865B129CBF7F}"/>
                  </a:ext>
                </a:extLst>
              </p:cNvPr>
              <p:cNvPicPr>
                <a:picLocks noChangeAspect="1"/>
              </p:cNvPicPr>
              <p:nvPr/>
            </p:nvPicPr>
            <p:blipFill>
              <a:blip r:embed="rId8">
                <a:extLst>
                  <a:ext uri="{96DAC541-7B7A-43D3-8B79-37D633B846F1}">
                    <asvg:svgBlip xmlns:asvg="http://schemas.microsoft.com/office/drawing/2016/SVG/main" xmlns="" r:embed="rId9"/>
                  </a:ext>
                </a:extLst>
              </a:blip>
              <a:stretch>
                <a:fillRect/>
              </a:stretch>
            </p:blipFill>
            <p:spPr>
              <a:xfrm>
                <a:off x="2457450" y="1203325"/>
                <a:ext cx="342900" cy="342900"/>
              </a:xfrm>
              <a:prstGeom prst="rect">
                <a:avLst/>
              </a:prstGeom>
            </p:spPr>
          </p:pic>
          <p:sp>
            <p:nvSpPr>
              <p:cNvPr id="47" name="Rectangle 46">
                <a:extLst>
                  <a:ext uri="{FF2B5EF4-FFF2-40B4-BE49-F238E27FC236}">
                    <a16:creationId xmlns:a16="http://schemas.microsoft.com/office/drawing/2014/main" id="{C359DD6B-72FE-7B44-9FFE-C9EBECF21B41}"/>
                  </a:ext>
                </a:extLst>
              </p:cNvPr>
              <p:cNvSpPr/>
              <p:nvPr/>
            </p:nvSpPr>
            <p:spPr>
              <a:xfrm>
                <a:off x="2457450" y="1203324"/>
                <a:ext cx="1765300" cy="3861629"/>
              </a:xfrm>
              <a:prstGeom prst="rect">
                <a:avLst/>
              </a:prstGeom>
              <a:noFill/>
              <a:ln w="12700">
                <a:solidFill>
                  <a:srgbClr val="B6BA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algn="l" defTabSz="109721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B6BABF"/>
                    </a:solidFill>
                    <a:effectLst/>
                    <a:uLnTx/>
                    <a:uFillTx/>
                    <a:latin typeface="Amazon Ember"/>
                    <a:ea typeface="+mn-ea"/>
                    <a:cs typeface="+mn-cs"/>
                  </a:rPr>
                  <a:t>VPC</a:t>
                </a:r>
              </a:p>
            </p:txBody>
          </p:sp>
        </p:grpSp>
        <p:cxnSp>
          <p:nvCxnSpPr>
            <p:cNvPr id="48" name="Straight Arrow Connector 47">
              <a:extLst>
                <a:ext uri="{FF2B5EF4-FFF2-40B4-BE49-F238E27FC236}">
                  <a16:creationId xmlns:a16="http://schemas.microsoft.com/office/drawing/2014/main" id="{71403A03-D6AC-8546-B7DA-7EC556B099B7}"/>
                </a:ext>
              </a:extLst>
            </p:cNvPr>
            <p:cNvCxnSpPr>
              <a:cxnSpLocks/>
            </p:cNvCxnSpPr>
            <p:nvPr/>
          </p:nvCxnSpPr>
          <p:spPr>
            <a:xfrm>
              <a:off x="5373780" y="4273898"/>
              <a:ext cx="0" cy="338580"/>
            </a:xfrm>
            <a:prstGeom prst="straightConnector1">
              <a:avLst/>
            </a:prstGeom>
            <a:ln w="12700">
              <a:solidFill>
                <a:srgbClr val="E6ECEF"/>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EC918D08-5F48-FB49-92AB-02C8C0C4BC03}"/>
                </a:ext>
              </a:extLst>
            </p:cNvPr>
            <p:cNvCxnSpPr>
              <a:cxnSpLocks/>
            </p:cNvCxnSpPr>
            <p:nvPr/>
          </p:nvCxnSpPr>
          <p:spPr>
            <a:xfrm>
              <a:off x="8436737" y="4298991"/>
              <a:ext cx="878915" cy="0"/>
            </a:xfrm>
            <a:prstGeom prst="straightConnector1">
              <a:avLst/>
            </a:prstGeom>
            <a:ln w="12700">
              <a:solidFill>
                <a:srgbClr val="E6ECEF"/>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90" name="Freeform 89">
              <a:extLst>
                <a:ext uri="{FF2B5EF4-FFF2-40B4-BE49-F238E27FC236}">
                  <a16:creationId xmlns:a16="http://schemas.microsoft.com/office/drawing/2014/main" id="{4461420D-64C2-D54D-A2E8-580B5A4F1354}"/>
                </a:ext>
              </a:extLst>
            </p:cNvPr>
            <p:cNvSpPr/>
            <p:nvPr/>
          </p:nvSpPr>
          <p:spPr bwMode="auto">
            <a:xfrm>
              <a:off x="9170732" y="2745766"/>
              <a:ext cx="779489" cy="2855626"/>
            </a:xfrm>
            <a:custGeom>
              <a:avLst/>
              <a:gdLst>
                <a:gd name="connsiteX0" fmla="*/ 727023 w 779489"/>
                <a:gd name="connsiteY0" fmla="*/ 0 h 2855626"/>
                <a:gd name="connsiteX1" fmla="*/ 0 w 779489"/>
                <a:gd name="connsiteY1" fmla="*/ 0 h 2855626"/>
                <a:gd name="connsiteX2" fmla="*/ 0 w 779489"/>
                <a:gd name="connsiteY2" fmla="*/ 2855626 h 2855626"/>
                <a:gd name="connsiteX3" fmla="*/ 142407 w 779489"/>
                <a:gd name="connsiteY3" fmla="*/ 2855626 h 2855626"/>
                <a:gd name="connsiteX4" fmla="*/ 779489 w 779489"/>
                <a:gd name="connsiteY4" fmla="*/ 2855626 h 28556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9489" h="2855626">
                  <a:moveTo>
                    <a:pt x="727023" y="0"/>
                  </a:moveTo>
                  <a:lnTo>
                    <a:pt x="0" y="0"/>
                  </a:lnTo>
                  <a:lnTo>
                    <a:pt x="0" y="2855626"/>
                  </a:lnTo>
                  <a:lnTo>
                    <a:pt x="142407" y="2855626"/>
                  </a:lnTo>
                  <a:lnTo>
                    <a:pt x="779489" y="2855626"/>
                  </a:lnTo>
                </a:path>
              </a:pathLst>
            </a:cu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1097212" rtl="0" eaLnBrk="1" fontAlgn="auto" latinLnBrk="0" hangingPunct="1">
                <a:lnSpc>
                  <a:spcPct val="100000"/>
                </a:lnSpc>
                <a:spcBef>
                  <a:spcPts val="0"/>
                </a:spcBef>
                <a:spcAft>
                  <a:spcPts val="0"/>
                </a:spcAft>
                <a:buClrTx/>
                <a:buSzTx/>
                <a:buFontTx/>
                <a:buNone/>
                <a:tabLst/>
                <a:defRPr/>
              </a:pPr>
              <a:r>
                <a:rPr kumimoji="0" lang="en-US" sz="2118" b="0" i="0" u="none" strike="noStrike" kern="1200" cap="none" spc="0" normalizeH="0" baseline="0" noProof="0" dirty="0">
                  <a:ln>
                    <a:noFill/>
                  </a:ln>
                  <a:solidFill>
                    <a:srgbClr val="FFFFFF"/>
                  </a:solidFill>
                  <a:effectLst/>
                  <a:uLnTx/>
                  <a:uFillTx/>
                  <a:latin typeface="Amazon Ember"/>
                  <a:ea typeface="+mn-ea"/>
                  <a:cs typeface="+mn-cs"/>
                </a:rPr>
                <a:t> </a:t>
              </a:r>
            </a:p>
          </p:txBody>
        </p:sp>
        <p:sp>
          <p:nvSpPr>
            <p:cNvPr id="114" name="TextBox 113">
              <a:extLst>
                <a:ext uri="{FF2B5EF4-FFF2-40B4-BE49-F238E27FC236}">
                  <a16:creationId xmlns:a16="http://schemas.microsoft.com/office/drawing/2014/main" id="{BB591127-F10A-8A41-A7E0-883C4FDA3253}"/>
                </a:ext>
              </a:extLst>
            </p:cNvPr>
            <p:cNvSpPr txBox="1"/>
            <p:nvPr/>
          </p:nvSpPr>
          <p:spPr>
            <a:xfrm>
              <a:off x="7514215" y="3199218"/>
              <a:ext cx="369397" cy="738664"/>
            </a:xfrm>
            <a:prstGeom prst="rect">
              <a:avLst/>
            </a:prstGeom>
            <a:noFill/>
          </p:spPr>
          <p:txBody>
            <a:bodyPr wrap="square" lIns="182880" tIns="146304" rIns="182880" bIns="146304" rtlCol="0">
              <a:spAutoFit/>
            </a:bodyPr>
            <a:lstStyle/>
            <a:p>
              <a:pPr marL="0" marR="0" lvl="0" indent="0" algn="l" defTabSz="1097212" rtl="0" eaLnBrk="1" fontAlgn="auto" latinLnBrk="0" hangingPunct="1">
                <a:lnSpc>
                  <a:spcPct val="90000"/>
                </a:lnSpc>
                <a:spcBef>
                  <a:spcPts val="0"/>
                </a:spcBef>
                <a:spcAft>
                  <a:spcPts val="1800"/>
                </a:spcAft>
                <a:buClrTx/>
                <a:buSzTx/>
                <a:buFontTx/>
                <a:buNone/>
                <a:tabLst/>
                <a:defRPr/>
              </a:pPr>
              <a:endParaRPr kumimoji="0" lang="en-US" sz="3200" b="0" i="0" u="none" strike="noStrike" kern="1200" cap="none" spc="0" normalizeH="0" baseline="0" noProof="0" dirty="0">
                <a:ln>
                  <a:noFill/>
                </a:ln>
                <a:gradFill>
                  <a:gsLst>
                    <a:gs pos="2917">
                      <a:srgbClr val="000000"/>
                    </a:gs>
                    <a:gs pos="30000">
                      <a:srgbClr val="000000"/>
                    </a:gs>
                  </a:gsLst>
                  <a:lin ang="5400000" scaled="0"/>
                </a:gradFill>
                <a:effectLst/>
                <a:uLnTx/>
                <a:uFillTx/>
                <a:latin typeface="Amazon Ember"/>
                <a:ea typeface="+mn-ea"/>
                <a:cs typeface="+mn-cs"/>
              </a:endParaRPr>
            </a:p>
          </p:txBody>
        </p:sp>
        <p:cxnSp>
          <p:nvCxnSpPr>
            <p:cNvPr id="120" name="Elbow Connector 119">
              <a:extLst>
                <a:ext uri="{FF2B5EF4-FFF2-40B4-BE49-F238E27FC236}">
                  <a16:creationId xmlns:a16="http://schemas.microsoft.com/office/drawing/2014/main" id="{82A6CC33-5B44-DF40-A794-0603D8C0532A}"/>
                </a:ext>
              </a:extLst>
            </p:cNvPr>
            <p:cNvCxnSpPr>
              <a:cxnSpLocks/>
            </p:cNvCxnSpPr>
            <p:nvPr/>
          </p:nvCxnSpPr>
          <p:spPr>
            <a:xfrm flipV="1">
              <a:off x="8207994" y="3236528"/>
              <a:ext cx="1098133" cy="1065651"/>
            </a:xfrm>
            <a:prstGeom prst="bentConnector3">
              <a:avLst>
                <a:gd name="adj1" fmla="val 21474"/>
              </a:avLst>
            </a:prstGeom>
            <a:ln w="12700">
              <a:solidFill>
                <a:srgbClr val="E6ECEF"/>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21" name="Elbow Connector 120">
              <a:extLst>
                <a:ext uri="{FF2B5EF4-FFF2-40B4-BE49-F238E27FC236}">
                  <a16:creationId xmlns:a16="http://schemas.microsoft.com/office/drawing/2014/main" id="{C45864B5-2375-B242-B994-8F91721CFB84}"/>
                </a:ext>
              </a:extLst>
            </p:cNvPr>
            <p:cNvCxnSpPr>
              <a:cxnSpLocks/>
            </p:cNvCxnSpPr>
            <p:nvPr/>
          </p:nvCxnSpPr>
          <p:spPr>
            <a:xfrm>
              <a:off x="8217519" y="4302652"/>
              <a:ext cx="1088608" cy="1055494"/>
            </a:xfrm>
            <a:prstGeom prst="bentConnector3">
              <a:avLst>
                <a:gd name="adj1" fmla="val 20445"/>
              </a:avLst>
            </a:prstGeom>
            <a:ln w="12700">
              <a:solidFill>
                <a:srgbClr val="E6ECEF"/>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27" name="Elbow Connector 126">
              <a:extLst>
                <a:ext uri="{FF2B5EF4-FFF2-40B4-BE49-F238E27FC236}">
                  <a16:creationId xmlns:a16="http://schemas.microsoft.com/office/drawing/2014/main" id="{8E7E4915-8056-3D44-BB35-0CD439704C57}"/>
                </a:ext>
              </a:extLst>
            </p:cNvPr>
            <p:cNvCxnSpPr>
              <a:cxnSpLocks/>
            </p:cNvCxnSpPr>
            <p:nvPr/>
          </p:nvCxnSpPr>
          <p:spPr>
            <a:xfrm>
              <a:off x="6072287" y="3525883"/>
              <a:ext cx="1201972" cy="772991"/>
            </a:xfrm>
            <a:prstGeom prst="bentConnector3">
              <a:avLst>
                <a:gd name="adj1" fmla="val 50000"/>
              </a:avLst>
            </a:prstGeom>
            <a:ln w="12700">
              <a:solidFill>
                <a:srgbClr val="E6ECEF"/>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pic>
          <p:nvPicPr>
            <p:cNvPr id="130" name="Graphic 129">
              <a:extLst>
                <a:ext uri="{FF2B5EF4-FFF2-40B4-BE49-F238E27FC236}">
                  <a16:creationId xmlns:a16="http://schemas.microsoft.com/office/drawing/2014/main" id="{70CD22A7-4C1E-A241-B61A-71B828673D74}"/>
                </a:ext>
              </a:extLst>
            </p:cNvPr>
            <p:cNvPicPr>
              <a:picLocks noChangeAspect="1"/>
            </p:cNvPicPr>
            <p:nvPr/>
          </p:nvPicPr>
          <p:blipFill>
            <a:blip r:embed="rId10">
              <a:extLst>
                <a:ext uri="{96DAC541-7B7A-43D3-8B79-37D633B846F1}">
                  <asvg:svgBlip xmlns:asvg="http://schemas.microsoft.com/office/drawing/2016/SVG/main" xmlns="" r:embed="rId11"/>
                </a:ext>
              </a:extLst>
            </a:blip>
            <a:stretch>
              <a:fillRect/>
            </a:stretch>
          </p:blipFill>
          <p:spPr>
            <a:xfrm>
              <a:off x="9557873" y="2376670"/>
              <a:ext cx="869494" cy="1086867"/>
            </a:xfrm>
            <a:prstGeom prst="rect">
              <a:avLst/>
            </a:prstGeom>
          </p:spPr>
        </p:pic>
        <p:pic>
          <p:nvPicPr>
            <p:cNvPr id="132" name="Graphic 131">
              <a:extLst>
                <a:ext uri="{FF2B5EF4-FFF2-40B4-BE49-F238E27FC236}">
                  <a16:creationId xmlns:a16="http://schemas.microsoft.com/office/drawing/2014/main" id="{1CC568AA-4D9E-F943-9F54-5C59862042D1}"/>
                </a:ext>
              </a:extLst>
            </p:cNvPr>
            <p:cNvPicPr>
              <a:picLocks noChangeAspect="1"/>
            </p:cNvPicPr>
            <p:nvPr/>
          </p:nvPicPr>
          <p:blipFill>
            <a:blip r:embed="rId12">
              <a:extLst>
                <a:ext uri="{96DAC541-7B7A-43D3-8B79-37D633B846F1}">
                  <asvg:svgBlip xmlns:asvg="http://schemas.microsoft.com/office/drawing/2016/SVG/main" xmlns="" r:embed="rId13"/>
                </a:ext>
              </a:extLst>
            </a:blip>
            <a:stretch>
              <a:fillRect/>
            </a:stretch>
          </p:blipFill>
          <p:spPr>
            <a:xfrm>
              <a:off x="9548454" y="3593463"/>
              <a:ext cx="878914" cy="1420911"/>
            </a:xfrm>
            <a:prstGeom prst="rect">
              <a:avLst/>
            </a:prstGeom>
          </p:spPr>
        </p:pic>
        <p:pic>
          <p:nvPicPr>
            <p:cNvPr id="133" name="Graphic 132">
              <a:extLst>
                <a:ext uri="{FF2B5EF4-FFF2-40B4-BE49-F238E27FC236}">
                  <a16:creationId xmlns:a16="http://schemas.microsoft.com/office/drawing/2014/main" id="{C24F0B1A-2981-9340-98BC-8F02DCD68BB3}"/>
                </a:ext>
              </a:extLst>
            </p:cNvPr>
            <p:cNvPicPr>
              <a:picLocks noChangeAspect="1"/>
            </p:cNvPicPr>
            <p:nvPr/>
          </p:nvPicPr>
          <p:blipFill>
            <a:blip r:embed="rId14">
              <a:extLst>
                <a:ext uri="{96DAC541-7B7A-43D3-8B79-37D633B846F1}">
                  <asvg:svgBlip xmlns:asvg="http://schemas.microsoft.com/office/drawing/2016/SVG/main" xmlns="" r:embed="rId15"/>
                </a:ext>
              </a:extLst>
            </a:blip>
            <a:stretch>
              <a:fillRect/>
            </a:stretch>
          </p:blipFill>
          <p:spPr>
            <a:xfrm>
              <a:off x="9548453" y="5141949"/>
              <a:ext cx="878913" cy="1259775"/>
            </a:xfrm>
            <a:prstGeom prst="rect">
              <a:avLst/>
            </a:prstGeom>
          </p:spPr>
        </p:pic>
        <p:pic>
          <p:nvPicPr>
            <p:cNvPr id="134" name="Graphic 133">
              <a:extLst>
                <a:ext uri="{FF2B5EF4-FFF2-40B4-BE49-F238E27FC236}">
                  <a16:creationId xmlns:a16="http://schemas.microsoft.com/office/drawing/2014/main" id="{DB1D8A80-2723-5B47-8C97-E99B7BB226B5}"/>
                </a:ext>
              </a:extLst>
            </p:cNvPr>
            <p:cNvPicPr>
              <a:picLocks noChangeAspect="1"/>
            </p:cNvPicPr>
            <p:nvPr/>
          </p:nvPicPr>
          <p:blipFill>
            <a:blip r:embed="rId16">
              <a:extLst>
                <a:ext uri="{96DAC541-7B7A-43D3-8B79-37D633B846F1}">
                  <asvg:svgBlip xmlns:asvg="http://schemas.microsoft.com/office/drawing/2016/SVG/main" xmlns="" r:embed="rId17"/>
                </a:ext>
              </a:extLst>
            </a:blip>
            <a:stretch>
              <a:fillRect/>
            </a:stretch>
          </p:blipFill>
          <p:spPr>
            <a:xfrm>
              <a:off x="4896491" y="2861227"/>
              <a:ext cx="927426" cy="1329311"/>
            </a:xfrm>
            <a:prstGeom prst="rect">
              <a:avLst/>
            </a:prstGeom>
          </p:spPr>
        </p:pic>
        <p:cxnSp>
          <p:nvCxnSpPr>
            <p:cNvPr id="140" name="Elbow Connector 139">
              <a:extLst>
                <a:ext uri="{FF2B5EF4-FFF2-40B4-BE49-F238E27FC236}">
                  <a16:creationId xmlns:a16="http://schemas.microsoft.com/office/drawing/2014/main" id="{61DFC8CE-87F1-AA4D-A8B7-7685F7693BA1}"/>
                </a:ext>
              </a:extLst>
            </p:cNvPr>
            <p:cNvCxnSpPr>
              <a:cxnSpLocks/>
            </p:cNvCxnSpPr>
            <p:nvPr/>
          </p:nvCxnSpPr>
          <p:spPr>
            <a:xfrm flipV="1">
              <a:off x="6020007" y="4298874"/>
              <a:ext cx="1254071" cy="794386"/>
            </a:xfrm>
            <a:prstGeom prst="bentConnector3">
              <a:avLst>
                <a:gd name="adj1" fmla="val 52025"/>
              </a:avLst>
            </a:prstGeom>
            <a:ln w="12700">
              <a:solidFill>
                <a:srgbClr val="E6ECEF"/>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grpSp>
          <p:nvGrpSpPr>
            <p:cNvPr id="147" name="Group 146">
              <a:extLst>
                <a:ext uri="{FF2B5EF4-FFF2-40B4-BE49-F238E27FC236}">
                  <a16:creationId xmlns:a16="http://schemas.microsoft.com/office/drawing/2014/main" id="{188947CB-ED68-6E41-AAD5-A5567A8A024B}"/>
                </a:ext>
              </a:extLst>
            </p:cNvPr>
            <p:cNvGrpSpPr/>
            <p:nvPr/>
          </p:nvGrpSpPr>
          <p:grpSpPr>
            <a:xfrm>
              <a:off x="3898466" y="1887970"/>
              <a:ext cx="6760477" cy="4660418"/>
              <a:chOff x="4541933" y="1862570"/>
              <a:chExt cx="6760477" cy="4660418"/>
            </a:xfrm>
          </p:grpSpPr>
          <p:grpSp>
            <p:nvGrpSpPr>
              <p:cNvPr id="21" name="Group 20">
                <a:extLst>
                  <a:ext uri="{FF2B5EF4-FFF2-40B4-BE49-F238E27FC236}">
                    <a16:creationId xmlns:a16="http://schemas.microsoft.com/office/drawing/2014/main" id="{B546FDB9-1295-0D45-89DB-F5C7C95D7A07}"/>
                  </a:ext>
                </a:extLst>
              </p:cNvPr>
              <p:cNvGrpSpPr/>
              <p:nvPr/>
            </p:nvGrpSpPr>
            <p:grpSpPr>
              <a:xfrm>
                <a:off x="4541933" y="1862571"/>
                <a:ext cx="6760477" cy="4660417"/>
                <a:chOff x="8139915" y="4352953"/>
                <a:chExt cx="6760477" cy="4660417"/>
              </a:xfrm>
            </p:grpSpPr>
            <p:pic>
              <p:nvPicPr>
                <p:cNvPr id="22" name="Graphic 21">
                  <a:extLst>
                    <a:ext uri="{FF2B5EF4-FFF2-40B4-BE49-F238E27FC236}">
                      <a16:creationId xmlns:a16="http://schemas.microsoft.com/office/drawing/2014/main" id="{255B2549-50D9-9C42-98AD-25E85B991824}"/>
                    </a:ext>
                  </a:extLst>
                </p:cNvPr>
                <p:cNvPicPr>
                  <a:picLocks noChangeAspect="1"/>
                </p:cNvPicPr>
                <p:nvPr/>
              </p:nvPicPr>
              <p:blipFill>
                <a:blip r:embed="rId18">
                  <a:extLst>
                    <a:ext uri="{96DAC541-7B7A-43D3-8B79-37D633B846F1}">
                      <asvg:svgBlip xmlns:asvg="http://schemas.microsoft.com/office/drawing/2016/SVG/main" xmlns="" r:embed="rId19"/>
                    </a:ext>
                  </a:extLst>
                </a:blip>
                <a:stretch>
                  <a:fillRect/>
                </a:stretch>
              </p:blipFill>
              <p:spPr>
                <a:xfrm>
                  <a:off x="8139915" y="4352954"/>
                  <a:ext cx="342900" cy="342900"/>
                </a:xfrm>
                <a:prstGeom prst="rect">
                  <a:avLst/>
                </a:prstGeom>
              </p:spPr>
            </p:pic>
            <p:sp>
              <p:nvSpPr>
                <p:cNvPr id="23" name="Rectangle 22">
                  <a:extLst>
                    <a:ext uri="{FF2B5EF4-FFF2-40B4-BE49-F238E27FC236}">
                      <a16:creationId xmlns:a16="http://schemas.microsoft.com/office/drawing/2014/main" id="{74C98771-688F-8E4E-8851-C3F07FCC3A2A}"/>
                    </a:ext>
                  </a:extLst>
                </p:cNvPr>
                <p:cNvSpPr/>
                <p:nvPr/>
              </p:nvSpPr>
              <p:spPr>
                <a:xfrm>
                  <a:off x="8151724" y="4352953"/>
                  <a:ext cx="6748668" cy="4660417"/>
                </a:xfrm>
                <a:prstGeom prst="rect">
                  <a:avLst/>
                </a:pr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algn="l" defTabSz="109721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AFAFA"/>
                      </a:solidFill>
                      <a:effectLst/>
                      <a:uLnTx/>
                      <a:uFillTx/>
                      <a:latin typeface="Amazon Ember"/>
                      <a:ea typeface="+mn-ea"/>
                      <a:cs typeface="+mn-cs"/>
                    </a:rPr>
                    <a:t>AWS DeepRacer</a:t>
                  </a:r>
                </a:p>
              </p:txBody>
            </p:sp>
          </p:grpSp>
          <p:sp>
            <p:nvSpPr>
              <p:cNvPr id="144" name="Rectangle 143">
                <a:extLst>
                  <a:ext uri="{FF2B5EF4-FFF2-40B4-BE49-F238E27FC236}">
                    <a16:creationId xmlns:a16="http://schemas.microsoft.com/office/drawing/2014/main" id="{690459D8-A82E-0C47-8CA8-0DE0A2C65F0A}"/>
                  </a:ext>
                </a:extLst>
              </p:cNvPr>
              <p:cNvSpPr/>
              <p:nvPr/>
            </p:nvSpPr>
            <p:spPr bwMode="auto">
              <a:xfrm>
                <a:off x="4553741" y="1862570"/>
                <a:ext cx="337953" cy="350584"/>
              </a:xfrm>
              <a:prstGeom prst="rect">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pic>
            <p:nvPicPr>
              <p:cNvPr id="145" name="Picture 144">
                <a:extLst>
                  <a:ext uri="{FF2B5EF4-FFF2-40B4-BE49-F238E27FC236}">
                    <a16:creationId xmlns:a16="http://schemas.microsoft.com/office/drawing/2014/main" id="{D0FA16FA-0F48-7A4D-BA65-C698FBCD95B7}"/>
                  </a:ext>
                </a:extLst>
              </p:cNvPr>
              <p:cNvPicPr>
                <a:picLocks noChangeAspect="1"/>
              </p:cNvPicPr>
              <p:nvPr/>
            </p:nvPicPr>
            <p:blipFill>
              <a:blip r:embed="rId20"/>
              <a:stretch>
                <a:fillRect/>
              </a:stretch>
            </p:blipFill>
            <p:spPr>
              <a:xfrm>
                <a:off x="4601943" y="1964190"/>
                <a:ext cx="225780" cy="150520"/>
              </a:xfrm>
              <a:prstGeom prst="rect">
                <a:avLst/>
              </a:prstGeom>
            </p:spPr>
          </p:pic>
        </p:grpSp>
        <p:sp>
          <p:nvSpPr>
            <p:cNvPr id="149" name="TextBox 148">
              <a:extLst>
                <a:ext uri="{FF2B5EF4-FFF2-40B4-BE49-F238E27FC236}">
                  <a16:creationId xmlns:a16="http://schemas.microsoft.com/office/drawing/2014/main" id="{0E620985-8624-0745-B03A-DE01C8FBEE72}"/>
                </a:ext>
              </a:extLst>
            </p:cNvPr>
            <p:cNvSpPr txBox="1"/>
            <p:nvPr/>
          </p:nvSpPr>
          <p:spPr>
            <a:xfrm>
              <a:off x="8309975" y="2975270"/>
              <a:ext cx="1072750" cy="261610"/>
            </a:xfrm>
            <a:prstGeom prst="rect">
              <a:avLst/>
            </a:prstGeom>
            <a:noFill/>
          </p:spPr>
          <p:txBody>
            <a:bodyPr wrap="square" rtlCol="0">
              <a:spAutoFit/>
            </a:bodyPr>
            <a:lstStyle/>
            <a:p>
              <a:pPr marL="0" marR="0" lvl="0" indent="0" algn="ctr" defTabSz="1097212"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Amazon Ember"/>
                  <a:ea typeface="+mn-ea"/>
                  <a:cs typeface="+mn-cs"/>
                </a:rPr>
                <a:t>Models</a:t>
              </a:r>
            </a:p>
          </p:txBody>
        </p:sp>
        <p:sp>
          <p:nvSpPr>
            <p:cNvPr id="153" name="TextBox 152">
              <a:extLst>
                <a:ext uri="{FF2B5EF4-FFF2-40B4-BE49-F238E27FC236}">
                  <a16:creationId xmlns:a16="http://schemas.microsoft.com/office/drawing/2014/main" id="{F845FB6B-A176-8C4A-AB0F-D798EF3580B0}"/>
                </a:ext>
              </a:extLst>
            </p:cNvPr>
            <p:cNvSpPr txBox="1"/>
            <p:nvPr/>
          </p:nvSpPr>
          <p:spPr>
            <a:xfrm>
              <a:off x="8369244" y="3871292"/>
              <a:ext cx="1072750" cy="430887"/>
            </a:xfrm>
            <a:prstGeom prst="rect">
              <a:avLst/>
            </a:prstGeom>
            <a:noFill/>
          </p:spPr>
          <p:txBody>
            <a:bodyPr wrap="square" rtlCol="0">
              <a:spAutoFit/>
            </a:bodyPr>
            <a:lstStyle/>
            <a:p>
              <a:pPr marL="0" marR="0" lvl="0" indent="0" algn="ctr" defTabSz="1097212"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Amazon Ember"/>
                  <a:ea typeface="+mn-ea"/>
                  <a:cs typeface="+mn-cs"/>
                </a:rPr>
                <a:t>Simulation video</a:t>
              </a:r>
            </a:p>
          </p:txBody>
        </p:sp>
        <p:sp>
          <p:nvSpPr>
            <p:cNvPr id="154" name="TextBox 153">
              <a:extLst>
                <a:ext uri="{FF2B5EF4-FFF2-40B4-BE49-F238E27FC236}">
                  <a16:creationId xmlns:a16="http://schemas.microsoft.com/office/drawing/2014/main" id="{DCF944D2-54E4-5244-82B0-329656A6F3E3}"/>
                </a:ext>
              </a:extLst>
            </p:cNvPr>
            <p:cNvSpPr txBox="1"/>
            <p:nvPr/>
          </p:nvSpPr>
          <p:spPr>
            <a:xfrm>
              <a:off x="8309975" y="5096537"/>
              <a:ext cx="1072750" cy="261610"/>
            </a:xfrm>
            <a:prstGeom prst="rect">
              <a:avLst/>
            </a:prstGeom>
            <a:noFill/>
          </p:spPr>
          <p:txBody>
            <a:bodyPr wrap="square" rtlCol="0">
              <a:spAutoFit/>
            </a:bodyPr>
            <a:lstStyle/>
            <a:p>
              <a:pPr marL="0" marR="0" lvl="0" indent="0" algn="ctr" defTabSz="1097212"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Amazon Ember"/>
                  <a:ea typeface="+mn-ea"/>
                  <a:cs typeface="+mn-cs"/>
                </a:rPr>
                <a:t>Metrics</a:t>
              </a:r>
            </a:p>
          </p:txBody>
        </p:sp>
      </p:grpSp>
      <p:pic>
        <p:nvPicPr>
          <p:cNvPr id="3" name="Picture 2"/>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5925782" y="4858299"/>
            <a:ext cx="946777" cy="1331758"/>
          </a:xfrm>
          <a:prstGeom prst="rect">
            <a:avLst/>
          </a:prstGeom>
        </p:spPr>
      </p:pic>
      <p:sp>
        <p:nvSpPr>
          <p:cNvPr id="2" name="Title 1">
            <a:extLst>
              <a:ext uri="{FF2B5EF4-FFF2-40B4-BE49-F238E27FC236}">
                <a16:creationId xmlns:a16="http://schemas.microsoft.com/office/drawing/2014/main" id="{8A940508-9B2E-4848-A312-112D4ACDDE1A}"/>
              </a:ext>
            </a:extLst>
          </p:cNvPr>
          <p:cNvSpPr>
            <a:spLocks noGrp="1"/>
          </p:cNvSpPr>
          <p:nvPr>
            <p:ph type="title"/>
          </p:nvPr>
        </p:nvSpPr>
        <p:spPr/>
        <p:txBody>
          <a:bodyPr/>
          <a:lstStyle/>
          <a:p>
            <a:r>
              <a:rPr lang="en-US" dirty="0"/>
              <a:t>DeepRacer simulator architecture</a:t>
            </a:r>
          </a:p>
        </p:txBody>
      </p:sp>
    </p:spTree>
    <p:extLst>
      <p:ext uri="{BB962C8B-B14F-4D97-AF65-F5344CB8AC3E}">
        <p14:creationId xmlns:p14="http://schemas.microsoft.com/office/powerpoint/2010/main" val="1415486933"/>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448DEC-A2E6-4408-A9CD-7648C3FD41B7}"/>
              </a:ext>
            </a:extLst>
          </p:cNvPr>
          <p:cNvSpPr>
            <a:spLocks noGrp="1"/>
          </p:cNvSpPr>
          <p:nvPr>
            <p:ph type="title"/>
          </p:nvPr>
        </p:nvSpPr>
        <p:spPr/>
        <p:txBody>
          <a:bodyPr/>
          <a:lstStyle/>
          <a:p>
            <a:r>
              <a:rPr lang="en-US" dirty="0"/>
              <a:t>DeepRacer console diagram</a:t>
            </a:r>
          </a:p>
        </p:txBody>
      </p:sp>
      <p:grpSp>
        <p:nvGrpSpPr>
          <p:cNvPr id="8" name="Group 7">
            <a:extLst>
              <a:ext uri="{FF2B5EF4-FFF2-40B4-BE49-F238E27FC236}">
                <a16:creationId xmlns:a16="http://schemas.microsoft.com/office/drawing/2014/main" id="{8941D777-1785-454F-A315-B24E12E84CF7}"/>
              </a:ext>
            </a:extLst>
          </p:cNvPr>
          <p:cNvGrpSpPr/>
          <p:nvPr/>
        </p:nvGrpSpPr>
        <p:grpSpPr>
          <a:xfrm>
            <a:off x="1478281" y="1777531"/>
            <a:ext cx="2493952" cy="1276299"/>
            <a:chOff x="806738" y="2827397"/>
            <a:chExt cx="2493952" cy="1120878"/>
          </a:xfrm>
        </p:grpSpPr>
        <p:sp>
          <p:nvSpPr>
            <p:cNvPr id="4" name="Rounded Rectangle 3">
              <a:extLst>
                <a:ext uri="{FF2B5EF4-FFF2-40B4-BE49-F238E27FC236}">
                  <a16:creationId xmlns:a16="http://schemas.microsoft.com/office/drawing/2014/main" id="{574A9D57-950F-BA49-846C-A3817DEA9184}"/>
                </a:ext>
              </a:extLst>
            </p:cNvPr>
            <p:cNvSpPr/>
            <p:nvPr/>
          </p:nvSpPr>
          <p:spPr bwMode="auto">
            <a:xfrm>
              <a:off x="806738" y="2827397"/>
              <a:ext cx="2187529" cy="1120878"/>
            </a:xfrm>
            <a:prstGeom prst="roundRect">
              <a:avLst/>
            </a:prstGeom>
            <a:noFill/>
            <a:ln w="254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TextBox 6">
              <a:extLst>
                <a:ext uri="{FF2B5EF4-FFF2-40B4-BE49-F238E27FC236}">
                  <a16:creationId xmlns:a16="http://schemas.microsoft.com/office/drawing/2014/main" id="{8AFEFD74-7E57-F445-B0D2-E35E8D198B5D}"/>
                </a:ext>
              </a:extLst>
            </p:cNvPr>
            <p:cNvSpPr txBox="1"/>
            <p:nvPr/>
          </p:nvSpPr>
          <p:spPr>
            <a:xfrm>
              <a:off x="806738" y="2901928"/>
              <a:ext cx="2493952" cy="843327"/>
            </a:xfrm>
            <a:prstGeom prst="rect">
              <a:avLst/>
            </a:prstGeom>
            <a:noFill/>
          </p:spPr>
          <p:txBody>
            <a:bodyPr wrap="square" lIns="182880" tIns="146304" rIns="182880" bIns="146304" rtlCol="0">
              <a:spAutoFit/>
            </a:bodyPr>
            <a:lstStyle/>
            <a:p>
              <a:pPr>
                <a:lnSpc>
                  <a:spcPct val="90000"/>
                </a:lnSpc>
                <a:spcAft>
                  <a:spcPts val="1800"/>
                </a:spcAft>
              </a:pPr>
              <a:r>
                <a:rPr lang="en-US" sz="1600" b="1" dirty="0">
                  <a:gradFill>
                    <a:gsLst>
                      <a:gs pos="2917">
                        <a:schemeClr val="tx1"/>
                      </a:gs>
                      <a:gs pos="30000">
                        <a:schemeClr val="tx1"/>
                      </a:gs>
                    </a:gsLst>
                    <a:lin ang="5400000" scaled="0"/>
                  </a:gradFill>
                </a:rPr>
                <a:t>1. Reward function</a:t>
              </a:r>
              <a:br>
                <a:rPr lang="en-US" sz="1600" b="1" dirty="0">
                  <a:gradFill>
                    <a:gsLst>
                      <a:gs pos="2917">
                        <a:schemeClr val="tx1"/>
                      </a:gs>
                      <a:gs pos="30000">
                        <a:schemeClr val="tx1"/>
                      </a:gs>
                    </a:gsLst>
                    <a:lin ang="5400000" scaled="0"/>
                  </a:gradFill>
                </a:rPr>
              </a:br>
              <a:r>
                <a:rPr lang="en-US" sz="1600" b="1" dirty="0">
                  <a:gradFill>
                    <a:gsLst>
                      <a:gs pos="2917">
                        <a:schemeClr val="tx1"/>
                      </a:gs>
                      <a:gs pos="30000">
                        <a:schemeClr val="tx1"/>
                      </a:gs>
                    </a:gsLst>
                    <a:lin ang="5400000" scaled="0"/>
                  </a:gradFill>
                </a:rPr>
                <a:t>2. Hyper parameters 3. Action Space</a:t>
              </a:r>
            </a:p>
          </p:txBody>
        </p:sp>
      </p:grpSp>
      <p:grpSp>
        <p:nvGrpSpPr>
          <p:cNvPr id="10" name="Group 9">
            <a:extLst>
              <a:ext uri="{FF2B5EF4-FFF2-40B4-BE49-F238E27FC236}">
                <a16:creationId xmlns:a16="http://schemas.microsoft.com/office/drawing/2014/main" id="{215EE5CA-600B-D248-A395-526832BAAA46}"/>
              </a:ext>
            </a:extLst>
          </p:cNvPr>
          <p:cNvGrpSpPr/>
          <p:nvPr/>
        </p:nvGrpSpPr>
        <p:grpSpPr>
          <a:xfrm>
            <a:off x="2030707" y="4931500"/>
            <a:ext cx="1941526" cy="1120878"/>
            <a:chOff x="1114193" y="2827397"/>
            <a:chExt cx="1941526" cy="1120878"/>
          </a:xfrm>
        </p:grpSpPr>
        <p:sp>
          <p:nvSpPr>
            <p:cNvPr id="11" name="Rounded Rectangle 10">
              <a:extLst>
                <a:ext uri="{FF2B5EF4-FFF2-40B4-BE49-F238E27FC236}">
                  <a16:creationId xmlns:a16="http://schemas.microsoft.com/office/drawing/2014/main" id="{E437E304-2D1E-5D41-A48A-6EBD08C3FF14}"/>
                </a:ext>
              </a:extLst>
            </p:cNvPr>
            <p:cNvSpPr/>
            <p:nvPr/>
          </p:nvSpPr>
          <p:spPr bwMode="auto">
            <a:xfrm>
              <a:off x="1185132" y="2827397"/>
              <a:ext cx="1809135" cy="1120878"/>
            </a:xfrm>
            <a:prstGeom prst="roundRect">
              <a:avLst/>
            </a:prstGeom>
            <a:noFill/>
            <a:ln w="254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2" name="TextBox 11">
              <a:extLst>
                <a:ext uri="{FF2B5EF4-FFF2-40B4-BE49-F238E27FC236}">
                  <a16:creationId xmlns:a16="http://schemas.microsoft.com/office/drawing/2014/main" id="{2E7AB76A-615E-AB43-8F90-53ADFBC7451C}"/>
                </a:ext>
              </a:extLst>
            </p:cNvPr>
            <p:cNvSpPr txBox="1"/>
            <p:nvPr/>
          </p:nvSpPr>
          <p:spPr>
            <a:xfrm>
              <a:off x="1114193" y="3018504"/>
              <a:ext cx="1941526" cy="849463"/>
            </a:xfrm>
            <a:prstGeom prst="rect">
              <a:avLst/>
            </a:prstGeom>
            <a:noFill/>
          </p:spPr>
          <p:txBody>
            <a:bodyPr wrap="square" lIns="182880" tIns="146304" rIns="182880" bIns="146304" rtlCol="0">
              <a:spAutoFit/>
            </a:bodyPr>
            <a:lstStyle/>
            <a:p>
              <a:pPr algn="ctr">
                <a:lnSpc>
                  <a:spcPct val="90000"/>
                </a:lnSpc>
                <a:spcAft>
                  <a:spcPts val="1800"/>
                </a:spcAft>
              </a:pPr>
              <a:r>
                <a:rPr lang="en-US" sz="2400" b="1" dirty="0">
                  <a:gradFill>
                    <a:gsLst>
                      <a:gs pos="2917">
                        <a:schemeClr val="tx1"/>
                      </a:gs>
                      <a:gs pos="30000">
                        <a:schemeClr val="tx1"/>
                      </a:gs>
                    </a:gsLst>
                    <a:lin ang="5400000" scaled="0"/>
                  </a:gradFill>
                </a:rPr>
                <a:t>1</a:t>
              </a:r>
              <a:r>
                <a:rPr lang="en-US" sz="1600" dirty="0">
                  <a:gradFill>
                    <a:gsLst>
                      <a:gs pos="2917">
                        <a:schemeClr val="tx1"/>
                      </a:gs>
                      <a:gs pos="30000">
                        <a:schemeClr val="tx1"/>
                      </a:gs>
                    </a:gsLst>
                    <a:lin ang="5400000" scaled="0"/>
                  </a:gradFill>
                </a:rPr>
                <a:t/>
              </a:r>
              <a:br>
                <a:rPr lang="en-US" sz="1600" dirty="0">
                  <a:gradFill>
                    <a:gsLst>
                      <a:gs pos="2917">
                        <a:schemeClr val="tx1"/>
                      </a:gs>
                      <a:gs pos="30000">
                        <a:schemeClr val="tx1"/>
                      </a:gs>
                    </a:gsLst>
                    <a:lin ang="5400000" scaled="0"/>
                  </a:gradFill>
                </a:rPr>
              </a:br>
              <a:r>
                <a:rPr lang="en-US" sz="1600" dirty="0">
                  <a:gradFill>
                    <a:gsLst>
                      <a:gs pos="2917">
                        <a:schemeClr val="tx1"/>
                      </a:gs>
                      <a:gs pos="30000">
                        <a:schemeClr val="tx1"/>
                      </a:gs>
                    </a:gsLst>
                    <a:lin ang="5400000" scaled="0"/>
                  </a:gradFill>
                </a:rPr>
                <a:t>Create model</a:t>
              </a:r>
            </a:p>
          </p:txBody>
        </p:sp>
      </p:grpSp>
      <p:grpSp>
        <p:nvGrpSpPr>
          <p:cNvPr id="16" name="Group 15">
            <a:extLst>
              <a:ext uri="{FF2B5EF4-FFF2-40B4-BE49-F238E27FC236}">
                <a16:creationId xmlns:a16="http://schemas.microsoft.com/office/drawing/2014/main" id="{F43572BE-CDE0-544A-A2AB-C29B4C1F1F81}"/>
              </a:ext>
            </a:extLst>
          </p:cNvPr>
          <p:cNvGrpSpPr/>
          <p:nvPr/>
        </p:nvGrpSpPr>
        <p:grpSpPr>
          <a:xfrm>
            <a:off x="4209070" y="3429979"/>
            <a:ext cx="1941526" cy="1120878"/>
            <a:chOff x="1118936" y="2827397"/>
            <a:chExt cx="1941526" cy="1120878"/>
          </a:xfrm>
        </p:grpSpPr>
        <p:sp>
          <p:nvSpPr>
            <p:cNvPr id="17" name="Rounded Rectangle 16">
              <a:extLst>
                <a:ext uri="{FF2B5EF4-FFF2-40B4-BE49-F238E27FC236}">
                  <a16:creationId xmlns:a16="http://schemas.microsoft.com/office/drawing/2014/main" id="{B10F2FC9-A935-B848-B5FF-02C5CC4160FC}"/>
                </a:ext>
              </a:extLst>
            </p:cNvPr>
            <p:cNvSpPr/>
            <p:nvPr/>
          </p:nvSpPr>
          <p:spPr bwMode="auto">
            <a:xfrm>
              <a:off x="1185132" y="2827397"/>
              <a:ext cx="1809135" cy="1120878"/>
            </a:xfrm>
            <a:prstGeom prst="roundRect">
              <a:avLst/>
            </a:prstGeom>
            <a:noFill/>
            <a:ln w="254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8" name="TextBox 17">
              <a:extLst>
                <a:ext uri="{FF2B5EF4-FFF2-40B4-BE49-F238E27FC236}">
                  <a16:creationId xmlns:a16="http://schemas.microsoft.com/office/drawing/2014/main" id="{C5E5AC62-1C17-5E45-8B3C-2492610F0EC0}"/>
                </a:ext>
              </a:extLst>
            </p:cNvPr>
            <p:cNvSpPr txBox="1"/>
            <p:nvPr/>
          </p:nvSpPr>
          <p:spPr>
            <a:xfrm>
              <a:off x="1118936" y="2852304"/>
              <a:ext cx="1941526" cy="1071062"/>
            </a:xfrm>
            <a:prstGeom prst="rect">
              <a:avLst/>
            </a:prstGeom>
            <a:noFill/>
          </p:spPr>
          <p:txBody>
            <a:bodyPr wrap="square" lIns="182880" tIns="146304" rIns="182880" bIns="146304" rtlCol="0">
              <a:spAutoFit/>
            </a:bodyPr>
            <a:lstStyle/>
            <a:p>
              <a:pPr algn="ctr">
                <a:lnSpc>
                  <a:spcPct val="90000"/>
                </a:lnSpc>
                <a:spcAft>
                  <a:spcPts val="1800"/>
                </a:spcAft>
              </a:pPr>
              <a:r>
                <a:rPr lang="en-US" sz="2400" b="1" dirty="0">
                  <a:gradFill>
                    <a:gsLst>
                      <a:gs pos="2917">
                        <a:schemeClr val="tx1"/>
                      </a:gs>
                      <a:gs pos="30000">
                        <a:schemeClr val="tx1"/>
                      </a:gs>
                    </a:gsLst>
                    <a:lin ang="5400000" scaled="0"/>
                  </a:gradFill>
                </a:rPr>
                <a:t>2</a:t>
              </a:r>
              <a:r>
                <a:rPr lang="en-US" sz="1600" dirty="0">
                  <a:gradFill>
                    <a:gsLst>
                      <a:gs pos="2917">
                        <a:schemeClr val="tx1"/>
                      </a:gs>
                      <a:gs pos="30000">
                        <a:schemeClr val="tx1"/>
                      </a:gs>
                    </a:gsLst>
                    <a:lin ang="5400000" scaled="0"/>
                  </a:gradFill>
                </a:rPr>
                <a:t/>
              </a:r>
              <a:br>
                <a:rPr lang="en-US" sz="1600" dirty="0">
                  <a:gradFill>
                    <a:gsLst>
                      <a:gs pos="2917">
                        <a:schemeClr val="tx1"/>
                      </a:gs>
                      <a:gs pos="30000">
                        <a:schemeClr val="tx1"/>
                      </a:gs>
                    </a:gsLst>
                    <a:lin ang="5400000" scaled="0"/>
                  </a:gradFill>
                </a:rPr>
              </a:br>
              <a:r>
                <a:rPr lang="en-US" sz="1600" dirty="0">
                  <a:gradFill>
                    <a:gsLst>
                      <a:gs pos="2917">
                        <a:schemeClr val="tx1"/>
                      </a:gs>
                      <a:gs pos="30000">
                        <a:schemeClr val="tx1"/>
                      </a:gs>
                    </a:gsLst>
                    <a:lin ang="5400000" scaled="0"/>
                  </a:gradFill>
                </a:rPr>
                <a:t>Configure training</a:t>
              </a:r>
            </a:p>
          </p:txBody>
        </p:sp>
      </p:grpSp>
      <p:grpSp>
        <p:nvGrpSpPr>
          <p:cNvPr id="19" name="Group 18">
            <a:extLst>
              <a:ext uri="{FF2B5EF4-FFF2-40B4-BE49-F238E27FC236}">
                <a16:creationId xmlns:a16="http://schemas.microsoft.com/office/drawing/2014/main" id="{7517FB7F-7619-4148-8932-DA702F3FED50}"/>
              </a:ext>
            </a:extLst>
          </p:cNvPr>
          <p:cNvGrpSpPr/>
          <p:nvPr/>
        </p:nvGrpSpPr>
        <p:grpSpPr>
          <a:xfrm>
            <a:off x="6388510" y="4931500"/>
            <a:ext cx="1941526" cy="1120878"/>
            <a:chOff x="1118937" y="2827397"/>
            <a:chExt cx="1941526" cy="1120878"/>
          </a:xfrm>
        </p:grpSpPr>
        <p:sp>
          <p:nvSpPr>
            <p:cNvPr id="20" name="Rounded Rectangle 19">
              <a:extLst>
                <a:ext uri="{FF2B5EF4-FFF2-40B4-BE49-F238E27FC236}">
                  <a16:creationId xmlns:a16="http://schemas.microsoft.com/office/drawing/2014/main" id="{0F2DA016-015B-6F43-B301-DDCD91E3CAAF}"/>
                </a:ext>
              </a:extLst>
            </p:cNvPr>
            <p:cNvSpPr/>
            <p:nvPr/>
          </p:nvSpPr>
          <p:spPr bwMode="auto">
            <a:xfrm>
              <a:off x="1185132" y="2827397"/>
              <a:ext cx="1809135" cy="1120878"/>
            </a:xfrm>
            <a:prstGeom prst="roundRect">
              <a:avLst/>
            </a:prstGeom>
            <a:noFill/>
            <a:ln w="254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1" name="TextBox 20">
              <a:extLst>
                <a:ext uri="{FF2B5EF4-FFF2-40B4-BE49-F238E27FC236}">
                  <a16:creationId xmlns:a16="http://schemas.microsoft.com/office/drawing/2014/main" id="{3C55E70C-9E29-A846-81C2-B73F60DB8745}"/>
                </a:ext>
              </a:extLst>
            </p:cNvPr>
            <p:cNvSpPr txBox="1"/>
            <p:nvPr/>
          </p:nvSpPr>
          <p:spPr>
            <a:xfrm>
              <a:off x="1118937" y="2961291"/>
              <a:ext cx="1941526" cy="849463"/>
            </a:xfrm>
            <a:prstGeom prst="rect">
              <a:avLst/>
            </a:prstGeom>
            <a:noFill/>
          </p:spPr>
          <p:txBody>
            <a:bodyPr wrap="square" lIns="182880" tIns="146304" rIns="182880" bIns="146304" rtlCol="0">
              <a:spAutoFit/>
            </a:bodyPr>
            <a:lstStyle/>
            <a:p>
              <a:pPr algn="ctr">
                <a:lnSpc>
                  <a:spcPct val="90000"/>
                </a:lnSpc>
                <a:spcAft>
                  <a:spcPts val="1800"/>
                </a:spcAft>
              </a:pPr>
              <a:r>
                <a:rPr lang="en-US" sz="2400" b="1" dirty="0">
                  <a:gradFill>
                    <a:gsLst>
                      <a:gs pos="2917">
                        <a:schemeClr val="tx1"/>
                      </a:gs>
                      <a:gs pos="30000">
                        <a:schemeClr val="tx1"/>
                      </a:gs>
                    </a:gsLst>
                    <a:lin ang="5400000" scaled="0"/>
                  </a:gradFill>
                </a:rPr>
                <a:t>5</a:t>
              </a:r>
              <a:r>
                <a:rPr lang="en-US" sz="1600" dirty="0">
                  <a:gradFill>
                    <a:gsLst>
                      <a:gs pos="2917">
                        <a:schemeClr val="tx1"/>
                      </a:gs>
                      <a:gs pos="30000">
                        <a:schemeClr val="tx1"/>
                      </a:gs>
                    </a:gsLst>
                    <a:lin ang="5400000" scaled="0"/>
                  </a:gradFill>
                </a:rPr>
                <a:t/>
              </a:r>
              <a:br>
                <a:rPr lang="en-US" sz="1600" dirty="0">
                  <a:gradFill>
                    <a:gsLst>
                      <a:gs pos="2917">
                        <a:schemeClr val="tx1"/>
                      </a:gs>
                      <a:gs pos="30000">
                        <a:schemeClr val="tx1"/>
                      </a:gs>
                    </a:gsLst>
                    <a:lin ang="5400000" scaled="0"/>
                  </a:gradFill>
                </a:rPr>
              </a:br>
              <a:r>
                <a:rPr lang="en-US" sz="1600" dirty="0">
                  <a:gradFill>
                    <a:gsLst>
                      <a:gs pos="2917">
                        <a:schemeClr val="tx1"/>
                      </a:gs>
                      <a:gs pos="30000">
                        <a:schemeClr val="tx1"/>
                      </a:gs>
                    </a:gsLst>
                    <a:lin ang="5400000" scaled="0"/>
                  </a:gradFill>
                </a:rPr>
                <a:t>Tweak model</a:t>
              </a:r>
            </a:p>
          </p:txBody>
        </p:sp>
      </p:grpSp>
      <p:grpSp>
        <p:nvGrpSpPr>
          <p:cNvPr id="22" name="Group 21">
            <a:extLst>
              <a:ext uri="{FF2B5EF4-FFF2-40B4-BE49-F238E27FC236}">
                <a16:creationId xmlns:a16="http://schemas.microsoft.com/office/drawing/2014/main" id="{B4A5D11D-90B9-3F49-A166-AA679508349B}"/>
              </a:ext>
            </a:extLst>
          </p:cNvPr>
          <p:cNvGrpSpPr/>
          <p:nvPr/>
        </p:nvGrpSpPr>
        <p:grpSpPr>
          <a:xfrm>
            <a:off x="8533048" y="3429979"/>
            <a:ext cx="1941526" cy="1120878"/>
            <a:chOff x="1109692" y="2827397"/>
            <a:chExt cx="1941526" cy="1120878"/>
          </a:xfrm>
        </p:grpSpPr>
        <p:sp>
          <p:nvSpPr>
            <p:cNvPr id="23" name="Rounded Rectangle 22">
              <a:extLst>
                <a:ext uri="{FF2B5EF4-FFF2-40B4-BE49-F238E27FC236}">
                  <a16:creationId xmlns:a16="http://schemas.microsoft.com/office/drawing/2014/main" id="{0563920F-D7F0-D14B-A07F-D84439859B48}"/>
                </a:ext>
              </a:extLst>
            </p:cNvPr>
            <p:cNvSpPr/>
            <p:nvPr/>
          </p:nvSpPr>
          <p:spPr bwMode="auto">
            <a:xfrm>
              <a:off x="1185132" y="2827397"/>
              <a:ext cx="1809135" cy="1120878"/>
            </a:xfrm>
            <a:prstGeom prst="roundRect">
              <a:avLst/>
            </a:prstGeom>
            <a:noFill/>
            <a:ln w="254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4" name="TextBox 23">
              <a:extLst>
                <a:ext uri="{FF2B5EF4-FFF2-40B4-BE49-F238E27FC236}">
                  <a16:creationId xmlns:a16="http://schemas.microsoft.com/office/drawing/2014/main" id="{18A5F737-2B67-3146-989B-532C0EFEDDE5}"/>
                </a:ext>
              </a:extLst>
            </p:cNvPr>
            <p:cNvSpPr txBox="1"/>
            <p:nvPr/>
          </p:nvSpPr>
          <p:spPr>
            <a:xfrm>
              <a:off x="1109692" y="2963104"/>
              <a:ext cx="1941526" cy="849463"/>
            </a:xfrm>
            <a:prstGeom prst="rect">
              <a:avLst/>
            </a:prstGeom>
            <a:noFill/>
          </p:spPr>
          <p:txBody>
            <a:bodyPr wrap="square" lIns="182880" tIns="146304" rIns="182880" bIns="146304" rtlCol="0">
              <a:spAutoFit/>
            </a:bodyPr>
            <a:lstStyle/>
            <a:p>
              <a:pPr algn="ctr">
                <a:lnSpc>
                  <a:spcPct val="90000"/>
                </a:lnSpc>
                <a:spcAft>
                  <a:spcPts val="1800"/>
                </a:spcAft>
              </a:pPr>
              <a:r>
                <a:rPr lang="en-US" sz="2400" b="1" dirty="0">
                  <a:gradFill>
                    <a:gsLst>
                      <a:gs pos="2917">
                        <a:schemeClr val="tx1"/>
                      </a:gs>
                      <a:gs pos="30000">
                        <a:schemeClr val="tx1"/>
                      </a:gs>
                    </a:gsLst>
                    <a:lin ang="5400000" scaled="0"/>
                  </a:gradFill>
                </a:rPr>
                <a:t>4</a:t>
              </a:r>
              <a:r>
                <a:rPr lang="en-US" sz="1600" dirty="0">
                  <a:gradFill>
                    <a:gsLst>
                      <a:gs pos="2917">
                        <a:schemeClr val="tx1"/>
                      </a:gs>
                      <a:gs pos="30000">
                        <a:schemeClr val="tx1"/>
                      </a:gs>
                    </a:gsLst>
                    <a:lin ang="5400000" scaled="0"/>
                  </a:gradFill>
                </a:rPr>
                <a:t/>
              </a:r>
              <a:br>
                <a:rPr lang="en-US" sz="1600" dirty="0">
                  <a:gradFill>
                    <a:gsLst>
                      <a:gs pos="2917">
                        <a:schemeClr val="tx1"/>
                      </a:gs>
                      <a:gs pos="30000">
                        <a:schemeClr val="tx1"/>
                      </a:gs>
                    </a:gsLst>
                    <a:lin ang="5400000" scaled="0"/>
                  </a:gradFill>
                </a:rPr>
              </a:br>
              <a:r>
                <a:rPr lang="en-US" sz="1600" dirty="0">
                  <a:gradFill>
                    <a:gsLst>
                      <a:gs pos="2917">
                        <a:schemeClr val="tx1"/>
                      </a:gs>
                      <a:gs pos="30000">
                        <a:schemeClr val="tx1"/>
                      </a:gs>
                    </a:gsLst>
                    <a:lin ang="5400000" scaled="0"/>
                  </a:gradFill>
                </a:rPr>
                <a:t>Evaluate</a:t>
              </a:r>
            </a:p>
          </p:txBody>
        </p:sp>
      </p:grpSp>
      <p:grpSp>
        <p:nvGrpSpPr>
          <p:cNvPr id="25" name="Group 24">
            <a:extLst>
              <a:ext uri="{FF2B5EF4-FFF2-40B4-BE49-F238E27FC236}">
                <a16:creationId xmlns:a16="http://schemas.microsoft.com/office/drawing/2014/main" id="{55940264-56BB-F44F-9C19-80EBD99404DE}"/>
              </a:ext>
            </a:extLst>
          </p:cNvPr>
          <p:cNvGrpSpPr/>
          <p:nvPr/>
        </p:nvGrpSpPr>
        <p:grpSpPr>
          <a:xfrm>
            <a:off x="10864299" y="4928447"/>
            <a:ext cx="3505845" cy="1487589"/>
            <a:chOff x="1118936" y="2827397"/>
            <a:chExt cx="2125709" cy="1120878"/>
          </a:xfrm>
        </p:grpSpPr>
        <p:sp>
          <p:nvSpPr>
            <p:cNvPr id="26" name="Rounded Rectangle 25">
              <a:extLst>
                <a:ext uri="{FF2B5EF4-FFF2-40B4-BE49-F238E27FC236}">
                  <a16:creationId xmlns:a16="http://schemas.microsoft.com/office/drawing/2014/main" id="{9BA0EAF6-5064-714F-9119-8034EF88331D}"/>
                </a:ext>
              </a:extLst>
            </p:cNvPr>
            <p:cNvSpPr/>
            <p:nvPr/>
          </p:nvSpPr>
          <p:spPr bwMode="auto">
            <a:xfrm>
              <a:off x="1185132" y="2827397"/>
              <a:ext cx="1809135" cy="1120878"/>
            </a:xfrm>
            <a:prstGeom prst="roundRect">
              <a:avLst/>
            </a:prstGeom>
            <a:noFill/>
            <a:ln w="254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7" name="TextBox 26">
              <a:extLst>
                <a:ext uri="{FF2B5EF4-FFF2-40B4-BE49-F238E27FC236}">
                  <a16:creationId xmlns:a16="http://schemas.microsoft.com/office/drawing/2014/main" id="{789E8ED9-2C54-AC4F-9698-2BA16438A627}"/>
                </a:ext>
              </a:extLst>
            </p:cNvPr>
            <p:cNvSpPr txBox="1"/>
            <p:nvPr/>
          </p:nvSpPr>
          <p:spPr>
            <a:xfrm>
              <a:off x="1118936" y="2907704"/>
              <a:ext cx="2125709" cy="723545"/>
            </a:xfrm>
            <a:prstGeom prst="rect">
              <a:avLst/>
            </a:prstGeom>
            <a:noFill/>
          </p:spPr>
          <p:txBody>
            <a:bodyPr wrap="square" lIns="182880" tIns="146304" rIns="182880" bIns="146304" rtlCol="0">
              <a:spAutoFit/>
            </a:bodyPr>
            <a:lstStyle/>
            <a:p>
              <a:pPr>
                <a:lnSpc>
                  <a:spcPct val="90000"/>
                </a:lnSpc>
                <a:spcAft>
                  <a:spcPts val="1800"/>
                </a:spcAft>
              </a:pPr>
              <a:r>
                <a:rPr lang="en-US" sz="1600" b="1" dirty="0">
                  <a:gradFill>
                    <a:gsLst>
                      <a:gs pos="2917">
                        <a:schemeClr val="tx1"/>
                      </a:gs>
                      <a:gs pos="30000">
                        <a:schemeClr val="tx1"/>
                      </a:gs>
                    </a:gsLst>
                    <a:lin ang="5400000" scaled="0"/>
                  </a:gradFill>
                </a:rPr>
                <a:t>1. AWS DeepRacer League Virtual/Summit Circuit</a:t>
              </a:r>
              <a:br>
                <a:rPr lang="en-US" sz="1600" b="1" dirty="0">
                  <a:gradFill>
                    <a:gsLst>
                      <a:gs pos="2917">
                        <a:schemeClr val="tx1"/>
                      </a:gs>
                      <a:gs pos="30000">
                        <a:schemeClr val="tx1"/>
                      </a:gs>
                    </a:gsLst>
                    <a:lin ang="5400000" scaled="0"/>
                  </a:gradFill>
                </a:rPr>
              </a:br>
              <a:r>
                <a:rPr lang="en-US" sz="1600" b="1" dirty="0">
                  <a:gradFill>
                    <a:gsLst>
                      <a:gs pos="2917">
                        <a:schemeClr val="tx1"/>
                      </a:gs>
                      <a:gs pos="30000">
                        <a:schemeClr val="tx1"/>
                      </a:gs>
                    </a:gsLst>
                    <a:lin ang="5400000" scaled="0"/>
                  </a:gradFill>
                </a:rPr>
                <a:t>2. Test AWS DeepRacer car</a:t>
              </a:r>
              <a:endParaRPr lang="en-US" sz="1600" dirty="0">
                <a:gradFill>
                  <a:gsLst>
                    <a:gs pos="2917">
                      <a:schemeClr val="tx1"/>
                    </a:gs>
                    <a:gs pos="30000">
                      <a:schemeClr val="tx1"/>
                    </a:gs>
                  </a:gsLst>
                  <a:lin ang="5400000" scaled="0"/>
                </a:gradFill>
              </a:endParaRPr>
            </a:p>
          </p:txBody>
        </p:sp>
      </p:grpSp>
      <p:grpSp>
        <p:nvGrpSpPr>
          <p:cNvPr id="28" name="Group 27">
            <a:extLst>
              <a:ext uri="{FF2B5EF4-FFF2-40B4-BE49-F238E27FC236}">
                <a16:creationId xmlns:a16="http://schemas.microsoft.com/office/drawing/2014/main" id="{13644B44-94EC-8E4F-9F87-8004700BA19C}"/>
              </a:ext>
            </a:extLst>
          </p:cNvPr>
          <p:cNvGrpSpPr/>
          <p:nvPr/>
        </p:nvGrpSpPr>
        <p:grpSpPr>
          <a:xfrm>
            <a:off x="6325723" y="2029299"/>
            <a:ext cx="1941526" cy="1120878"/>
            <a:chOff x="1122345" y="2827397"/>
            <a:chExt cx="1941526" cy="1120878"/>
          </a:xfrm>
        </p:grpSpPr>
        <p:sp>
          <p:nvSpPr>
            <p:cNvPr id="29" name="Rounded Rectangle 28">
              <a:extLst>
                <a:ext uri="{FF2B5EF4-FFF2-40B4-BE49-F238E27FC236}">
                  <a16:creationId xmlns:a16="http://schemas.microsoft.com/office/drawing/2014/main" id="{9A549574-F609-8C44-9F6E-809740BA7F36}"/>
                </a:ext>
              </a:extLst>
            </p:cNvPr>
            <p:cNvSpPr/>
            <p:nvPr/>
          </p:nvSpPr>
          <p:spPr bwMode="auto">
            <a:xfrm>
              <a:off x="1185132" y="2827397"/>
              <a:ext cx="1809135" cy="1120878"/>
            </a:xfrm>
            <a:prstGeom prst="roundRect">
              <a:avLst/>
            </a:prstGeom>
            <a:noFill/>
            <a:ln w="254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0" name="TextBox 29">
              <a:extLst>
                <a:ext uri="{FF2B5EF4-FFF2-40B4-BE49-F238E27FC236}">
                  <a16:creationId xmlns:a16="http://schemas.microsoft.com/office/drawing/2014/main" id="{4B9296C0-08C7-D446-A4B5-A16F04C5FF20}"/>
                </a:ext>
              </a:extLst>
            </p:cNvPr>
            <p:cNvSpPr txBox="1"/>
            <p:nvPr/>
          </p:nvSpPr>
          <p:spPr>
            <a:xfrm>
              <a:off x="1122345" y="2946105"/>
              <a:ext cx="1941526" cy="849463"/>
            </a:xfrm>
            <a:prstGeom prst="rect">
              <a:avLst/>
            </a:prstGeom>
            <a:noFill/>
          </p:spPr>
          <p:txBody>
            <a:bodyPr wrap="square" lIns="182880" tIns="146304" rIns="182880" bIns="146304" rtlCol="0">
              <a:spAutoFit/>
            </a:bodyPr>
            <a:lstStyle/>
            <a:p>
              <a:pPr algn="ctr">
                <a:lnSpc>
                  <a:spcPct val="90000"/>
                </a:lnSpc>
                <a:spcAft>
                  <a:spcPts val="1800"/>
                </a:spcAft>
              </a:pPr>
              <a:r>
                <a:rPr lang="en-US" sz="2400" b="1" dirty="0">
                  <a:gradFill>
                    <a:gsLst>
                      <a:gs pos="2917">
                        <a:schemeClr val="tx1"/>
                      </a:gs>
                      <a:gs pos="30000">
                        <a:schemeClr val="tx1"/>
                      </a:gs>
                    </a:gsLst>
                    <a:lin ang="5400000" scaled="0"/>
                  </a:gradFill>
                </a:rPr>
                <a:t>3</a:t>
              </a:r>
              <a:r>
                <a:rPr lang="en-US" sz="1600" b="1" dirty="0">
                  <a:gradFill>
                    <a:gsLst>
                      <a:gs pos="2917">
                        <a:schemeClr val="tx1"/>
                      </a:gs>
                      <a:gs pos="30000">
                        <a:schemeClr val="tx1"/>
                      </a:gs>
                    </a:gsLst>
                    <a:lin ang="5400000" scaled="0"/>
                  </a:gradFill>
                </a:rPr>
                <a:t/>
              </a:r>
              <a:br>
                <a:rPr lang="en-US" sz="1600" b="1" dirty="0">
                  <a:gradFill>
                    <a:gsLst>
                      <a:gs pos="2917">
                        <a:schemeClr val="tx1"/>
                      </a:gs>
                      <a:gs pos="30000">
                        <a:schemeClr val="tx1"/>
                      </a:gs>
                    </a:gsLst>
                    <a:lin ang="5400000" scaled="0"/>
                  </a:gradFill>
                </a:rPr>
              </a:br>
              <a:r>
                <a:rPr lang="en-US" sz="1600" dirty="0">
                  <a:gradFill>
                    <a:gsLst>
                      <a:gs pos="2917">
                        <a:schemeClr val="tx1"/>
                      </a:gs>
                      <a:gs pos="30000">
                        <a:schemeClr val="tx1"/>
                      </a:gs>
                    </a:gsLst>
                    <a:lin ang="5400000" scaled="0"/>
                  </a:gradFill>
                </a:rPr>
                <a:t>Train</a:t>
              </a:r>
            </a:p>
          </p:txBody>
        </p:sp>
      </p:grpSp>
      <p:pic>
        <p:nvPicPr>
          <p:cNvPr id="31" name="Picture 30">
            <a:extLst>
              <a:ext uri="{FF2B5EF4-FFF2-40B4-BE49-F238E27FC236}">
                <a16:creationId xmlns:a16="http://schemas.microsoft.com/office/drawing/2014/main" id="{0F415F28-16B8-D24F-99B6-36021DC738ED}"/>
              </a:ext>
            </a:extLst>
          </p:cNvPr>
          <p:cNvPicPr>
            <a:picLocks noChangeAspect="1"/>
          </p:cNvPicPr>
          <p:nvPr/>
        </p:nvPicPr>
        <p:blipFill>
          <a:blip r:embed="rId3"/>
          <a:stretch>
            <a:fillRect/>
          </a:stretch>
        </p:blipFill>
        <p:spPr>
          <a:xfrm>
            <a:off x="4795109" y="2109606"/>
            <a:ext cx="1273482" cy="990486"/>
          </a:xfrm>
          <a:prstGeom prst="rect">
            <a:avLst/>
          </a:prstGeom>
        </p:spPr>
      </p:pic>
      <p:pic>
        <p:nvPicPr>
          <p:cNvPr id="33" name="Picture 32">
            <a:extLst>
              <a:ext uri="{FF2B5EF4-FFF2-40B4-BE49-F238E27FC236}">
                <a16:creationId xmlns:a16="http://schemas.microsoft.com/office/drawing/2014/main" id="{65BA45AE-6B5B-7F4E-8807-B03D75453CDA}"/>
              </a:ext>
            </a:extLst>
          </p:cNvPr>
          <p:cNvPicPr>
            <a:picLocks noChangeAspect="1"/>
          </p:cNvPicPr>
          <p:nvPr/>
        </p:nvPicPr>
        <p:blipFill>
          <a:blip r:embed="rId3"/>
          <a:stretch>
            <a:fillRect/>
          </a:stretch>
        </p:blipFill>
        <p:spPr>
          <a:xfrm rot="5400000">
            <a:off x="8786734" y="2187692"/>
            <a:ext cx="1273482" cy="990486"/>
          </a:xfrm>
          <a:prstGeom prst="rect">
            <a:avLst/>
          </a:prstGeom>
        </p:spPr>
      </p:pic>
      <p:pic>
        <p:nvPicPr>
          <p:cNvPr id="34" name="Picture 33">
            <a:extLst>
              <a:ext uri="{FF2B5EF4-FFF2-40B4-BE49-F238E27FC236}">
                <a16:creationId xmlns:a16="http://schemas.microsoft.com/office/drawing/2014/main" id="{F544BA9D-0998-F648-A14A-2BC3F3DE3BB4}"/>
              </a:ext>
            </a:extLst>
          </p:cNvPr>
          <p:cNvPicPr>
            <a:picLocks noChangeAspect="1"/>
          </p:cNvPicPr>
          <p:nvPr/>
        </p:nvPicPr>
        <p:blipFill>
          <a:blip r:embed="rId3"/>
          <a:stretch>
            <a:fillRect/>
          </a:stretch>
        </p:blipFill>
        <p:spPr>
          <a:xfrm rot="10800000">
            <a:off x="8706490" y="4970590"/>
            <a:ext cx="1273482" cy="990486"/>
          </a:xfrm>
          <a:prstGeom prst="rect">
            <a:avLst/>
          </a:prstGeom>
        </p:spPr>
      </p:pic>
      <p:pic>
        <p:nvPicPr>
          <p:cNvPr id="35" name="Picture 34">
            <a:extLst>
              <a:ext uri="{FF2B5EF4-FFF2-40B4-BE49-F238E27FC236}">
                <a16:creationId xmlns:a16="http://schemas.microsoft.com/office/drawing/2014/main" id="{3CBD3F3D-C06C-784C-9221-3C3C654D6936}"/>
              </a:ext>
            </a:extLst>
          </p:cNvPr>
          <p:cNvPicPr>
            <a:picLocks noChangeAspect="1"/>
          </p:cNvPicPr>
          <p:nvPr/>
        </p:nvPicPr>
        <p:blipFill>
          <a:blip r:embed="rId3"/>
          <a:stretch>
            <a:fillRect/>
          </a:stretch>
        </p:blipFill>
        <p:spPr>
          <a:xfrm rot="16200000">
            <a:off x="4752066" y="4917344"/>
            <a:ext cx="1273482" cy="990486"/>
          </a:xfrm>
          <a:prstGeom prst="rect">
            <a:avLst/>
          </a:prstGeom>
        </p:spPr>
      </p:pic>
      <p:pic>
        <p:nvPicPr>
          <p:cNvPr id="36" name="Picture 35">
            <a:extLst>
              <a:ext uri="{FF2B5EF4-FFF2-40B4-BE49-F238E27FC236}">
                <a16:creationId xmlns:a16="http://schemas.microsoft.com/office/drawing/2014/main" id="{74C5A2B9-D634-9E49-84EF-549797CEA423}"/>
              </a:ext>
            </a:extLst>
          </p:cNvPr>
          <p:cNvPicPr>
            <a:picLocks noChangeAspect="1"/>
          </p:cNvPicPr>
          <p:nvPr/>
        </p:nvPicPr>
        <p:blipFill>
          <a:blip r:embed="rId3"/>
          <a:stretch>
            <a:fillRect/>
          </a:stretch>
        </p:blipFill>
        <p:spPr>
          <a:xfrm>
            <a:off x="2637299" y="3695191"/>
            <a:ext cx="1273482" cy="990486"/>
          </a:xfrm>
          <a:prstGeom prst="rect">
            <a:avLst/>
          </a:prstGeom>
        </p:spPr>
      </p:pic>
      <p:sp>
        <p:nvSpPr>
          <p:cNvPr id="37" name="Chevron 36">
            <a:extLst>
              <a:ext uri="{FF2B5EF4-FFF2-40B4-BE49-F238E27FC236}">
                <a16:creationId xmlns:a16="http://schemas.microsoft.com/office/drawing/2014/main" id="{714AD8CD-D071-334F-81F6-B27EC3140A33}"/>
              </a:ext>
            </a:extLst>
          </p:cNvPr>
          <p:cNvSpPr/>
          <p:nvPr/>
        </p:nvSpPr>
        <p:spPr bwMode="auto">
          <a:xfrm rot="2700000">
            <a:off x="3796814" y="3049504"/>
            <a:ext cx="484632" cy="484632"/>
          </a:xfrm>
          <a:prstGeom prst="chevron">
            <a:avLst/>
          </a:prstGeom>
          <a:solidFill>
            <a:schemeClr val="accent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8" name="Chevron 37">
            <a:extLst>
              <a:ext uri="{FF2B5EF4-FFF2-40B4-BE49-F238E27FC236}">
                <a16:creationId xmlns:a16="http://schemas.microsoft.com/office/drawing/2014/main" id="{BBEC5658-41A0-4346-B7B0-8CD046E55584}"/>
              </a:ext>
            </a:extLst>
          </p:cNvPr>
          <p:cNvSpPr/>
          <p:nvPr/>
        </p:nvSpPr>
        <p:spPr bwMode="auto">
          <a:xfrm rot="2700000">
            <a:off x="10374594" y="4494846"/>
            <a:ext cx="484632" cy="484632"/>
          </a:xfrm>
          <a:prstGeom prst="chevron">
            <a:avLst/>
          </a:prstGeom>
          <a:solidFill>
            <a:schemeClr val="accent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588500378"/>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448DEC-A2E6-4408-A9CD-7648C3FD41B7}"/>
              </a:ext>
            </a:extLst>
          </p:cNvPr>
          <p:cNvSpPr>
            <a:spLocks noGrp="1"/>
          </p:cNvSpPr>
          <p:nvPr>
            <p:ph type="title"/>
          </p:nvPr>
        </p:nvSpPr>
        <p:spPr/>
        <p:txBody>
          <a:bodyPr/>
          <a:lstStyle/>
          <a:p>
            <a:r>
              <a:rPr lang="en-US" dirty="0"/>
              <a:t>Programming your own reward function</a:t>
            </a:r>
          </a:p>
        </p:txBody>
      </p:sp>
      <p:pic>
        <p:nvPicPr>
          <p:cNvPr id="4" name="Picture 3"/>
          <p:cNvPicPr>
            <a:picLocks noChangeAspect="1"/>
          </p:cNvPicPr>
          <p:nvPr/>
        </p:nvPicPr>
        <p:blipFill>
          <a:blip r:embed="rId3"/>
          <a:stretch>
            <a:fillRect/>
          </a:stretch>
        </p:blipFill>
        <p:spPr>
          <a:xfrm>
            <a:off x="2160709" y="1177381"/>
            <a:ext cx="10311765" cy="6228306"/>
          </a:xfrm>
          <a:prstGeom prst="rect">
            <a:avLst/>
          </a:prstGeom>
        </p:spPr>
      </p:pic>
    </p:spTree>
    <p:extLst>
      <p:ext uri="{BB962C8B-B14F-4D97-AF65-F5344CB8AC3E}">
        <p14:creationId xmlns:p14="http://schemas.microsoft.com/office/powerpoint/2010/main" val="4263993146"/>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Agenda</a:t>
            </a:r>
          </a:p>
        </p:txBody>
      </p:sp>
      <p:sp>
        <p:nvSpPr>
          <p:cNvPr id="5" name="Text Placeholder 4"/>
          <p:cNvSpPr>
            <a:spLocks noGrp="1"/>
          </p:cNvSpPr>
          <p:nvPr>
            <p:ph type="body" sz="quarter" idx="4294967295"/>
          </p:nvPr>
        </p:nvSpPr>
        <p:spPr>
          <a:xfrm>
            <a:off x="323086" y="2022475"/>
            <a:ext cx="11907014" cy="5536900"/>
          </a:xfrm>
        </p:spPr>
        <p:txBody>
          <a:bodyPr vert="horz" wrap="square" lIns="146304" tIns="91440" rIns="146304" bIns="91440" rtlCol="0">
            <a:spAutoFit/>
          </a:bodyPr>
          <a:lstStyle/>
          <a:p>
            <a:pPr>
              <a:spcBef>
                <a:spcPts val="4200"/>
              </a:spcBef>
            </a:pPr>
            <a:r>
              <a:rPr lang="en-US" dirty="0">
                <a:latin typeface="+mn-lt"/>
              </a:rPr>
              <a:t>AWS DeepRacer origin</a:t>
            </a:r>
          </a:p>
          <a:p>
            <a:pPr>
              <a:spcBef>
                <a:spcPts val="4200"/>
              </a:spcBef>
            </a:pPr>
            <a:r>
              <a:rPr lang="en-US" dirty="0">
                <a:latin typeface="+mn-lt"/>
              </a:rPr>
              <a:t>RL for the Sunday driver</a:t>
            </a:r>
          </a:p>
          <a:p>
            <a:pPr>
              <a:spcBef>
                <a:spcPts val="4200"/>
              </a:spcBef>
            </a:pPr>
            <a:r>
              <a:rPr lang="en-US" dirty="0">
                <a:latin typeface="+mn-lt"/>
              </a:rPr>
              <a:t>Virtual Simulator</a:t>
            </a:r>
          </a:p>
          <a:p>
            <a:pPr>
              <a:spcBef>
                <a:spcPts val="4200"/>
              </a:spcBef>
            </a:pPr>
            <a:r>
              <a:rPr lang="en-US" dirty="0">
                <a:latin typeface="+mn-lt"/>
              </a:rPr>
              <a:t>Under the hood</a:t>
            </a:r>
          </a:p>
          <a:p>
            <a:pPr>
              <a:spcBef>
                <a:spcPts val="4200"/>
              </a:spcBef>
            </a:pPr>
            <a:r>
              <a:rPr lang="en-US" dirty="0">
                <a:latin typeface="+mn-lt"/>
              </a:rPr>
              <a:t>SageMaker RL notebook</a:t>
            </a:r>
          </a:p>
          <a:p>
            <a:pPr>
              <a:spcBef>
                <a:spcPts val="4200"/>
              </a:spcBef>
            </a:pPr>
            <a:r>
              <a:rPr lang="en-US" dirty="0">
                <a:latin typeface="+mn-lt"/>
              </a:rPr>
              <a:t>Rubber meets the road</a:t>
            </a:r>
          </a:p>
        </p:txBody>
      </p:sp>
    </p:spTree>
    <p:extLst>
      <p:ext uri="{BB962C8B-B14F-4D97-AF65-F5344CB8AC3E}">
        <p14:creationId xmlns:p14="http://schemas.microsoft.com/office/powerpoint/2010/main" val="3619593442"/>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448DEC-A2E6-4408-A9CD-7648C3FD41B7}"/>
              </a:ext>
            </a:extLst>
          </p:cNvPr>
          <p:cNvSpPr>
            <a:spLocks noGrp="1"/>
          </p:cNvSpPr>
          <p:nvPr>
            <p:ph type="title"/>
          </p:nvPr>
        </p:nvSpPr>
        <p:spPr/>
        <p:txBody>
          <a:bodyPr/>
          <a:lstStyle/>
          <a:p>
            <a:r>
              <a:rPr lang="en-US" dirty="0"/>
              <a:t>Track components</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4157" y="2855459"/>
            <a:ext cx="7086600" cy="3986212"/>
          </a:xfrm>
          <a:prstGeom prst="rect">
            <a:avLst/>
          </a:prstGeom>
        </p:spPr>
      </p:pic>
      <p:sp>
        <p:nvSpPr>
          <p:cNvPr id="15" name="Content Placeholder 2">
            <a:extLst>
              <a:ext uri="{FF2B5EF4-FFF2-40B4-BE49-F238E27FC236}">
                <a16:creationId xmlns:a16="http://schemas.microsoft.com/office/drawing/2014/main" id="{05CFD0E9-AB4B-5B4D-9778-50BD9FA7B7C4}"/>
              </a:ext>
            </a:extLst>
          </p:cNvPr>
          <p:cNvSpPr txBox="1">
            <a:spLocks/>
          </p:cNvSpPr>
          <p:nvPr/>
        </p:nvSpPr>
        <p:spPr>
          <a:xfrm>
            <a:off x="8719451" y="5501605"/>
            <a:ext cx="6533691" cy="627864"/>
          </a:xfrm>
          <a:prstGeom prst="rect">
            <a:avLst/>
          </a:prstGeom>
        </p:spPr>
        <p:txBody>
          <a:bodyPr vert="horz" wrap="square" lIns="182880" tIns="146304" rIns="182880" bIns="146304" rtlCol="0">
            <a:spAutoFit/>
          </a:bodyPr>
          <a:lstStyle>
            <a:lvl1pPr marL="0" marR="0" indent="0" algn="l" defTabSz="1097278" rtl="0" eaLnBrk="1" fontAlgn="auto" latinLnBrk="0" hangingPunct="1">
              <a:lnSpc>
                <a:spcPct val="90000"/>
              </a:lnSpc>
              <a:spcBef>
                <a:spcPct val="20000"/>
              </a:spcBef>
              <a:spcAft>
                <a:spcPts val="0"/>
              </a:spcAft>
              <a:buClrTx/>
              <a:buSzPct val="90000"/>
              <a:buFont typeface="Arial" pitchFamily="34" charset="0"/>
              <a:buNone/>
              <a:tabLst/>
              <a:defRPr sz="3200" b="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vl2pPr marL="40338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2pPr>
            <a:lvl3pPr marL="67231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3pPr>
            <a:lvl4pPr marL="94123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4pPr>
            <a:lvl5pPr marL="121016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5pPr>
            <a:lvl6pPr marL="301751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6pPr>
            <a:lvl7pPr marL="356615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7pPr>
            <a:lvl8pPr marL="411479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8pPr>
            <a:lvl9pPr marL="466343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9pPr>
          </a:lstStyle>
          <a:p>
            <a:r>
              <a:rPr lang="en-US" sz="2400" b="1" dirty="0">
                <a:solidFill>
                  <a:schemeClr val="accent1"/>
                </a:solidFill>
              </a:rPr>
              <a:t>TRACK CENTER</a:t>
            </a:r>
            <a:endParaRPr lang="en-US" sz="2400" b="1" i="1" dirty="0">
              <a:solidFill>
                <a:schemeClr val="accent1"/>
              </a:solidFill>
            </a:endParaRPr>
          </a:p>
        </p:txBody>
      </p:sp>
      <p:cxnSp>
        <p:nvCxnSpPr>
          <p:cNvPr id="21" name="Straight Arrow Connector 20"/>
          <p:cNvCxnSpPr/>
          <p:nvPr/>
        </p:nvCxnSpPr>
        <p:spPr>
          <a:xfrm flipV="1">
            <a:off x="5805593" y="2976155"/>
            <a:ext cx="3024924" cy="11474"/>
          </a:xfrm>
          <a:prstGeom prst="straightConnector1">
            <a:avLst/>
          </a:prstGeom>
          <a:ln w="25400">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p:sp>
        <p:nvSpPr>
          <p:cNvPr id="26" name="Content Placeholder 2">
            <a:extLst>
              <a:ext uri="{FF2B5EF4-FFF2-40B4-BE49-F238E27FC236}">
                <a16:creationId xmlns:a16="http://schemas.microsoft.com/office/drawing/2014/main" id="{05CFD0E9-AB4B-5B4D-9778-50BD9FA7B7C4}"/>
              </a:ext>
            </a:extLst>
          </p:cNvPr>
          <p:cNvSpPr txBox="1">
            <a:spLocks/>
          </p:cNvSpPr>
          <p:nvPr/>
        </p:nvSpPr>
        <p:spPr>
          <a:xfrm>
            <a:off x="8730975" y="2702394"/>
            <a:ext cx="6533691" cy="627864"/>
          </a:xfrm>
          <a:prstGeom prst="rect">
            <a:avLst/>
          </a:prstGeom>
        </p:spPr>
        <p:txBody>
          <a:bodyPr vert="horz" wrap="square" lIns="182880" tIns="146304" rIns="182880" bIns="146304" rtlCol="0">
            <a:spAutoFit/>
          </a:bodyPr>
          <a:lstStyle>
            <a:lvl1pPr marL="0" marR="0" indent="0" algn="l" defTabSz="1097278" rtl="0" eaLnBrk="1" fontAlgn="auto" latinLnBrk="0" hangingPunct="1">
              <a:lnSpc>
                <a:spcPct val="90000"/>
              </a:lnSpc>
              <a:spcBef>
                <a:spcPct val="20000"/>
              </a:spcBef>
              <a:spcAft>
                <a:spcPts val="0"/>
              </a:spcAft>
              <a:buClrTx/>
              <a:buSzPct val="90000"/>
              <a:buFont typeface="Arial" pitchFamily="34" charset="0"/>
              <a:buNone/>
              <a:tabLst/>
              <a:defRPr sz="3200" b="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vl2pPr marL="40338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2pPr>
            <a:lvl3pPr marL="67231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3pPr>
            <a:lvl4pPr marL="94123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4pPr>
            <a:lvl5pPr marL="121016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5pPr>
            <a:lvl6pPr marL="301751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6pPr>
            <a:lvl7pPr marL="356615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7pPr>
            <a:lvl8pPr marL="411479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8pPr>
            <a:lvl9pPr marL="466343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9pPr>
          </a:lstStyle>
          <a:p>
            <a:r>
              <a:rPr lang="en-US" sz="2400" b="1" dirty="0">
                <a:solidFill>
                  <a:schemeClr val="accent1"/>
                </a:solidFill>
              </a:rPr>
              <a:t>TRACK WALL</a:t>
            </a:r>
            <a:endParaRPr lang="en-US" sz="2400" b="1" i="1" dirty="0">
              <a:solidFill>
                <a:schemeClr val="accent1"/>
              </a:solidFill>
            </a:endParaRPr>
          </a:p>
        </p:txBody>
      </p:sp>
      <p:cxnSp>
        <p:nvCxnSpPr>
          <p:cNvPr id="27" name="Straight Arrow Connector 26"/>
          <p:cNvCxnSpPr/>
          <p:nvPr/>
        </p:nvCxnSpPr>
        <p:spPr>
          <a:xfrm flipV="1">
            <a:off x="4491666" y="4191492"/>
            <a:ext cx="4352209" cy="19957"/>
          </a:xfrm>
          <a:prstGeom prst="straightConnector1">
            <a:avLst/>
          </a:prstGeom>
          <a:ln w="25400">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p:sp>
        <p:nvSpPr>
          <p:cNvPr id="28" name="Content Placeholder 2">
            <a:extLst>
              <a:ext uri="{FF2B5EF4-FFF2-40B4-BE49-F238E27FC236}">
                <a16:creationId xmlns:a16="http://schemas.microsoft.com/office/drawing/2014/main" id="{05CFD0E9-AB4B-5B4D-9778-50BD9FA7B7C4}"/>
              </a:ext>
            </a:extLst>
          </p:cNvPr>
          <p:cNvSpPr txBox="1">
            <a:spLocks/>
          </p:cNvSpPr>
          <p:nvPr/>
        </p:nvSpPr>
        <p:spPr>
          <a:xfrm>
            <a:off x="8719453" y="3938119"/>
            <a:ext cx="6533691" cy="627864"/>
          </a:xfrm>
          <a:prstGeom prst="rect">
            <a:avLst/>
          </a:prstGeom>
        </p:spPr>
        <p:txBody>
          <a:bodyPr vert="horz" wrap="square" lIns="182880" tIns="146304" rIns="182880" bIns="146304" rtlCol="0">
            <a:spAutoFit/>
          </a:bodyPr>
          <a:lstStyle>
            <a:lvl1pPr marL="0" marR="0" indent="0" algn="l" defTabSz="1097278" rtl="0" eaLnBrk="1" fontAlgn="auto" latinLnBrk="0" hangingPunct="1">
              <a:lnSpc>
                <a:spcPct val="90000"/>
              </a:lnSpc>
              <a:spcBef>
                <a:spcPct val="20000"/>
              </a:spcBef>
              <a:spcAft>
                <a:spcPts val="0"/>
              </a:spcAft>
              <a:buClrTx/>
              <a:buSzPct val="90000"/>
              <a:buFont typeface="Arial" pitchFamily="34" charset="0"/>
              <a:buNone/>
              <a:tabLst/>
              <a:defRPr sz="3200" b="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vl2pPr marL="40338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2pPr>
            <a:lvl3pPr marL="67231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3pPr>
            <a:lvl4pPr marL="94123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4pPr>
            <a:lvl5pPr marL="121016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5pPr>
            <a:lvl6pPr marL="301751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6pPr>
            <a:lvl7pPr marL="356615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7pPr>
            <a:lvl8pPr marL="411479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8pPr>
            <a:lvl9pPr marL="466343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9pPr>
          </a:lstStyle>
          <a:p>
            <a:r>
              <a:rPr lang="en-US" sz="2400" b="1" dirty="0">
                <a:solidFill>
                  <a:schemeClr val="accent1"/>
                </a:solidFill>
              </a:rPr>
              <a:t>TRACK SURFACE aka ON-TRACK</a:t>
            </a:r>
            <a:endParaRPr lang="en-US" sz="2400" b="1" i="1" dirty="0">
              <a:solidFill>
                <a:schemeClr val="accent1"/>
              </a:solidFill>
            </a:endParaRPr>
          </a:p>
        </p:txBody>
      </p:sp>
      <p:cxnSp>
        <p:nvCxnSpPr>
          <p:cNvPr id="29" name="Straight Arrow Connector 28"/>
          <p:cNvCxnSpPr/>
          <p:nvPr/>
        </p:nvCxnSpPr>
        <p:spPr>
          <a:xfrm flipV="1">
            <a:off x="5082139" y="3628482"/>
            <a:ext cx="3739368" cy="700"/>
          </a:xfrm>
          <a:prstGeom prst="straightConnector1">
            <a:avLst/>
          </a:prstGeom>
          <a:ln w="25400">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p:sp>
        <p:nvSpPr>
          <p:cNvPr id="32" name="Content Placeholder 2">
            <a:extLst>
              <a:ext uri="{FF2B5EF4-FFF2-40B4-BE49-F238E27FC236}">
                <a16:creationId xmlns:a16="http://schemas.microsoft.com/office/drawing/2014/main" id="{05CFD0E9-AB4B-5B4D-9778-50BD9FA7B7C4}"/>
              </a:ext>
            </a:extLst>
          </p:cNvPr>
          <p:cNvSpPr txBox="1">
            <a:spLocks/>
          </p:cNvSpPr>
          <p:nvPr/>
        </p:nvSpPr>
        <p:spPr>
          <a:xfrm>
            <a:off x="8723534" y="3347077"/>
            <a:ext cx="6533691" cy="627864"/>
          </a:xfrm>
          <a:prstGeom prst="rect">
            <a:avLst/>
          </a:prstGeom>
        </p:spPr>
        <p:txBody>
          <a:bodyPr vert="horz" wrap="square" lIns="182880" tIns="146304" rIns="182880" bIns="146304" rtlCol="0">
            <a:spAutoFit/>
          </a:bodyPr>
          <a:lstStyle>
            <a:lvl1pPr marL="0" marR="0" indent="0" algn="l" defTabSz="1097278" rtl="0" eaLnBrk="1" fontAlgn="auto" latinLnBrk="0" hangingPunct="1">
              <a:lnSpc>
                <a:spcPct val="90000"/>
              </a:lnSpc>
              <a:spcBef>
                <a:spcPct val="20000"/>
              </a:spcBef>
              <a:spcAft>
                <a:spcPts val="0"/>
              </a:spcAft>
              <a:buClrTx/>
              <a:buSzPct val="90000"/>
              <a:buFont typeface="Arial" pitchFamily="34" charset="0"/>
              <a:buNone/>
              <a:tabLst/>
              <a:defRPr sz="3200" b="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vl2pPr marL="40338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2pPr>
            <a:lvl3pPr marL="67231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3pPr>
            <a:lvl4pPr marL="94123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4pPr>
            <a:lvl5pPr marL="121016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5pPr>
            <a:lvl6pPr marL="301751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6pPr>
            <a:lvl7pPr marL="356615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7pPr>
            <a:lvl8pPr marL="411479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8pPr>
            <a:lvl9pPr marL="466343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9pPr>
          </a:lstStyle>
          <a:p>
            <a:r>
              <a:rPr lang="en-US" sz="2400" b="1" dirty="0">
                <a:solidFill>
                  <a:schemeClr val="accent1"/>
                </a:solidFill>
              </a:rPr>
              <a:t>FIELD aka OFF-TRACK</a:t>
            </a:r>
            <a:endParaRPr lang="en-US" sz="2400" b="1" i="1" dirty="0">
              <a:solidFill>
                <a:schemeClr val="accent1"/>
              </a:solidFill>
            </a:endParaRPr>
          </a:p>
        </p:txBody>
      </p:sp>
      <p:cxnSp>
        <p:nvCxnSpPr>
          <p:cNvPr id="33" name="Straight Arrow Connector 32"/>
          <p:cNvCxnSpPr>
            <a:endCxn id="38" idx="0"/>
          </p:cNvCxnSpPr>
          <p:nvPr/>
        </p:nvCxnSpPr>
        <p:spPr>
          <a:xfrm>
            <a:off x="5805593" y="4873039"/>
            <a:ext cx="2681511" cy="0"/>
          </a:xfrm>
          <a:prstGeom prst="straightConnector1">
            <a:avLst/>
          </a:prstGeom>
          <a:ln w="25400">
            <a:solidFill>
              <a:schemeClr val="tx1"/>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a:endCxn id="38" idx="2"/>
          </p:cNvCxnSpPr>
          <p:nvPr/>
        </p:nvCxnSpPr>
        <p:spPr>
          <a:xfrm>
            <a:off x="2781701" y="5104940"/>
            <a:ext cx="5705403" cy="0"/>
          </a:xfrm>
          <a:prstGeom prst="straightConnector1">
            <a:avLst/>
          </a:prstGeom>
          <a:ln w="25400">
            <a:solidFill>
              <a:schemeClr val="tx1"/>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37" name="Content Placeholder 2">
            <a:extLst>
              <a:ext uri="{FF2B5EF4-FFF2-40B4-BE49-F238E27FC236}">
                <a16:creationId xmlns:a16="http://schemas.microsoft.com/office/drawing/2014/main" id="{05CFD0E9-AB4B-5B4D-9778-50BD9FA7B7C4}"/>
              </a:ext>
            </a:extLst>
          </p:cNvPr>
          <p:cNvSpPr txBox="1">
            <a:spLocks/>
          </p:cNvSpPr>
          <p:nvPr/>
        </p:nvSpPr>
        <p:spPr>
          <a:xfrm>
            <a:off x="8719452" y="4682732"/>
            <a:ext cx="6533691" cy="627864"/>
          </a:xfrm>
          <a:prstGeom prst="rect">
            <a:avLst/>
          </a:prstGeom>
        </p:spPr>
        <p:txBody>
          <a:bodyPr vert="horz" wrap="square" lIns="182880" tIns="146304" rIns="182880" bIns="146304" rtlCol="0">
            <a:spAutoFit/>
          </a:bodyPr>
          <a:lstStyle>
            <a:lvl1pPr marL="0" marR="0" indent="0" algn="l" defTabSz="1097278" rtl="0" eaLnBrk="1" fontAlgn="auto" latinLnBrk="0" hangingPunct="1">
              <a:lnSpc>
                <a:spcPct val="90000"/>
              </a:lnSpc>
              <a:spcBef>
                <a:spcPct val="20000"/>
              </a:spcBef>
              <a:spcAft>
                <a:spcPts val="0"/>
              </a:spcAft>
              <a:buClrTx/>
              <a:buSzPct val="90000"/>
              <a:buFont typeface="Arial" pitchFamily="34" charset="0"/>
              <a:buNone/>
              <a:tabLst/>
              <a:defRPr sz="3200" b="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vl2pPr marL="40338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2pPr>
            <a:lvl3pPr marL="67231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3pPr>
            <a:lvl4pPr marL="94123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4pPr>
            <a:lvl5pPr marL="121016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5pPr>
            <a:lvl6pPr marL="301751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6pPr>
            <a:lvl7pPr marL="356615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7pPr>
            <a:lvl8pPr marL="411479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8pPr>
            <a:lvl9pPr marL="466343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9pPr>
          </a:lstStyle>
          <a:p>
            <a:r>
              <a:rPr lang="en-US" sz="2400" b="1" dirty="0">
                <a:solidFill>
                  <a:schemeClr val="accent1"/>
                </a:solidFill>
              </a:rPr>
              <a:t>TRACK BOUNDARIES</a:t>
            </a:r>
            <a:endParaRPr lang="en-US" sz="2400" b="1" i="1" dirty="0">
              <a:solidFill>
                <a:schemeClr val="accent1"/>
              </a:solidFill>
            </a:endParaRPr>
          </a:p>
        </p:txBody>
      </p:sp>
      <p:sp>
        <p:nvSpPr>
          <p:cNvPr id="38" name="Right Brace 37"/>
          <p:cNvSpPr/>
          <p:nvPr/>
        </p:nvSpPr>
        <p:spPr>
          <a:xfrm>
            <a:off x="8487104" y="4873039"/>
            <a:ext cx="301746" cy="231901"/>
          </a:xfrm>
          <a:prstGeom prst="rightBrac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cxnSp>
        <p:nvCxnSpPr>
          <p:cNvPr id="53" name="Straight Arrow Connector 52"/>
          <p:cNvCxnSpPr/>
          <p:nvPr/>
        </p:nvCxnSpPr>
        <p:spPr>
          <a:xfrm flipV="1">
            <a:off x="4518285" y="5797416"/>
            <a:ext cx="4352209" cy="19957"/>
          </a:xfrm>
          <a:prstGeom prst="straightConnector1">
            <a:avLst/>
          </a:prstGeom>
          <a:ln w="25400">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p:pic>
        <p:nvPicPr>
          <p:cNvPr id="70" name="Picture 6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03729" y="236024"/>
            <a:ext cx="3030258" cy="2012509"/>
          </a:xfrm>
          <a:prstGeom prst="rect">
            <a:avLst/>
          </a:prstGeom>
        </p:spPr>
      </p:pic>
      <p:pic>
        <p:nvPicPr>
          <p:cNvPr id="71" name="Picture 7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4135429">
            <a:off x="11221306" y="1595017"/>
            <a:ext cx="456871" cy="507687"/>
          </a:xfrm>
          <a:prstGeom prst="rect">
            <a:avLst/>
          </a:prstGeom>
        </p:spPr>
      </p:pic>
    </p:spTree>
    <p:extLst>
      <p:ext uri="{BB962C8B-B14F-4D97-AF65-F5344CB8AC3E}">
        <p14:creationId xmlns:p14="http://schemas.microsoft.com/office/powerpoint/2010/main" val="3494566750"/>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8551" y="1780091"/>
            <a:ext cx="7809542" cy="5186613"/>
          </a:xfrm>
          <a:prstGeom prst="rect">
            <a:avLst/>
          </a:prstGeom>
        </p:spPr>
      </p:pic>
      <p:sp>
        <p:nvSpPr>
          <p:cNvPr id="3" name="Title 2">
            <a:extLst>
              <a:ext uri="{FF2B5EF4-FFF2-40B4-BE49-F238E27FC236}">
                <a16:creationId xmlns:a16="http://schemas.microsoft.com/office/drawing/2014/main" id="{09448DEC-A2E6-4408-A9CD-7648C3FD41B7}"/>
              </a:ext>
            </a:extLst>
          </p:cNvPr>
          <p:cNvSpPr>
            <a:spLocks noGrp="1"/>
          </p:cNvSpPr>
          <p:nvPr>
            <p:ph type="title"/>
          </p:nvPr>
        </p:nvSpPr>
        <p:spPr/>
        <p:txBody>
          <a:bodyPr/>
          <a:lstStyle/>
          <a:p>
            <a:r>
              <a:rPr lang="en-US" dirty="0"/>
              <a:t>Coordinate system and track waypoints</a:t>
            </a:r>
          </a:p>
        </p:txBody>
      </p:sp>
      <p:cxnSp>
        <p:nvCxnSpPr>
          <p:cNvPr id="13" name="Straight Arrow Connector 12"/>
          <p:cNvCxnSpPr/>
          <p:nvPr/>
        </p:nvCxnSpPr>
        <p:spPr>
          <a:xfrm>
            <a:off x="7208520" y="4230688"/>
            <a:ext cx="1862572" cy="19097"/>
          </a:xfrm>
          <a:prstGeom prst="straightConnector1">
            <a:avLst/>
          </a:prstGeom>
          <a:ln w="25400">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p:sp>
        <p:nvSpPr>
          <p:cNvPr id="14" name="Content Placeholder 2">
            <a:extLst>
              <a:ext uri="{FF2B5EF4-FFF2-40B4-BE49-F238E27FC236}">
                <a16:creationId xmlns:a16="http://schemas.microsoft.com/office/drawing/2014/main" id="{05CFD0E9-AB4B-5B4D-9778-50BD9FA7B7C4}"/>
              </a:ext>
            </a:extLst>
          </p:cNvPr>
          <p:cNvSpPr txBox="1">
            <a:spLocks/>
          </p:cNvSpPr>
          <p:nvPr/>
        </p:nvSpPr>
        <p:spPr>
          <a:xfrm>
            <a:off x="8894261" y="3947327"/>
            <a:ext cx="5197295" cy="627864"/>
          </a:xfrm>
          <a:prstGeom prst="rect">
            <a:avLst/>
          </a:prstGeom>
        </p:spPr>
        <p:txBody>
          <a:bodyPr vert="horz" wrap="square" lIns="182880" tIns="146304" rIns="182880" bIns="146304" rtlCol="0">
            <a:spAutoFit/>
          </a:bodyPr>
          <a:lstStyle>
            <a:lvl1pPr marL="0" marR="0" indent="0" algn="l" defTabSz="1097278" rtl="0" eaLnBrk="1" fontAlgn="auto" latinLnBrk="0" hangingPunct="1">
              <a:lnSpc>
                <a:spcPct val="90000"/>
              </a:lnSpc>
              <a:spcBef>
                <a:spcPct val="20000"/>
              </a:spcBef>
              <a:spcAft>
                <a:spcPts val="0"/>
              </a:spcAft>
              <a:buClrTx/>
              <a:buSzPct val="90000"/>
              <a:buFont typeface="Arial" pitchFamily="34" charset="0"/>
              <a:buNone/>
              <a:tabLst/>
              <a:defRPr sz="3200" b="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vl2pPr marL="40338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2pPr>
            <a:lvl3pPr marL="67231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3pPr>
            <a:lvl4pPr marL="94123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4pPr>
            <a:lvl5pPr marL="121016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5pPr>
            <a:lvl6pPr marL="301751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6pPr>
            <a:lvl7pPr marL="356615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7pPr>
            <a:lvl8pPr marL="411479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8pPr>
            <a:lvl9pPr marL="466343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9pPr>
          </a:lstStyle>
          <a:p>
            <a:r>
              <a:rPr lang="en-US" sz="2400" b="1" dirty="0">
                <a:solidFill>
                  <a:schemeClr val="accent1"/>
                </a:solidFill>
              </a:rPr>
              <a:t>OUTER BOUNDARY WAYPOINTS</a:t>
            </a:r>
          </a:p>
        </p:txBody>
      </p:sp>
      <p:cxnSp>
        <p:nvCxnSpPr>
          <p:cNvPr id="16" name="Straight Arrow Connector 15"/>
          <p:cNvCxnSpPr/>
          <p:nvPr/>
        </p:nvCxnSpPr>
        <p:spPr>
          <a:xfrm flipV="1">
            <a:off x="7284720" y="4924698"/>
            <a:ext cx="1769917" cy="13062"/>
          </a:xfrm>
          <a:prstGeom prst="straightConnector1">
            <a:avLst/>
          </a:prstGeom>
          <a:ln w="25400">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p:sp>
        <p:nvSpPr>
          <p:cNvPr id="17" name="Content Placeholder 2">
            <a:extLst>
              <a:ext uri="{FF2B5EF4-FFF2-40B4-BE49-F238E27FC236}">
                <a16:creationId xmlns:a16="http://schemas.microsoft.com/office/drawing/2014/main" id="{05CFD0E9-AB4B-5B4D-9778-50BD9FA7B7C4}"/>
              </a:ext>
            </a:extLst>
          </p:cNvPr>
          <p:cNvSpPr txBox="1">
            <a:spLocks/>
          </p:cNvSpPr>
          <p:nvPr/>
        </p:nvSpPr>
        <p:spPr>
          <a:xfrm>
            <a:off x="8899701" y="4622240"/>
            <a:ext cx="5197295" cy="627864"/>
          </a:xfrm>
          <a:prstGeom prst="rect">
            <a:avLst/>
          </a:prstGeom>
        </p:spPr>
        <p:txBody>
          <a:bodyPr vert="horz" wrap="square" lIns="182880" tIns="146304" rIns="182880" bIns="146304" rtlCol="0">
            <a:spAutoFit/>
          </a:bodyPr>
          <a:lstStyle>
            <a:lvl1pPr marL="0" marR="0" indent="0" algn="l" defTabSz="1097278" rtl="0" eaLnBrk="1" fontAlgn="auto" latinLnBrk="0" hangingPunct="1">
              <a:lnSpc>
                <a:spcPct val="90000"/>
              </a:lnSpc>
              <a:spcBef>
                <a:spcPct val="20000"/>
              </a:spcBef>
              <a:spcAft>
                <a:spcPts val="0"/>
              </a:spcAft>
              <a:buClrTx/>
              <a:buSzPct val="90000"/>
              <a:buFont typeface="Arial" pitchFamily="34" charset="0"/>
              <a:buNone/>
              <a:tabLst/>
              <a:defRPr sz="3200" b="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vl2pPr marL="40338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2pPr>
            <a:lvl3pPr marL="67231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3pPr>
            <a:lvl4pPr marL="94123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4pPr>
            <a:lvl5pPr marL="121016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5pPr>
            <a:lvl6pPr marL="301751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6pPr>
            <a:lvl7pPr marL="356615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7pPr>
            <a:lvl8pPr marL="411479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8pPr>
            <a:lvl9pPr marL="466343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9pPr>
          </a:lstStyle>
          <a:p>
            <a:r>
              <a:rPr lang="en-US" sz="2400" b="1" dirty="0">
                <a:solidFill>
                  <a:schemeClr val="accent1"/>
                </a:solidFill>
              </a:rPr>
              <a:t>TRACK CENTER WAYPOINTS</a:t>
            </a:r>
          </a:p>
        </p:txBody>
      </p:sp>
      <p:cxnSp>
        <p:nvCxnSpPr>
          <p:cNvPr id="18" name="Straight Arrow Connector 17"/>
          <p:cNvCxnSpPr/>
          <p:nvPr/>
        </p:nvCxnSpPr>
        <p:spPr>
          <a:xfrm>
            <a:off x="583138" y="7044022"/>
            <a:ext cx="8471499" cy="0"/>
          </a:xfrm>
          <a:prstGeom prst="straightConnector1">
            <a:avLst/>
          </a:prstGeom>
          <a:ln w="25400">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p:sp>
        <p:nvSpPr>
          <p:cNvPr id="19" name="Content Placeholder 2">
            <a:extLst>
              <a:ext uri="{FF2B5EF4-FFF2-40B4-BE49-F238E27FC236}">
                <a16:creationId xmlns:a16="http://schemas.microsoft.com/office/drawing/2014/main" id="{05CFD0E9-AB4B-5B4D-9778-50BD9FA7B7C4}"/>
              </a:ext>
            </a:extLst>
          </p:cNvPr>
          <p:cNvSpPr txBox="1">
            <a:spLocks/>
          </p:cNvSpPr>
          <p:nvPr/>
        </p:nvSpPr>
        <p:spPr>
          <a:xfrm>
            <a:off x="8905140" y="5444102"/>
            <a:ext cx="5197295" cy="627864"/>
          </a:xfrm>
          <a:prstGeom prst="rect">
            <a:avLst/>
          </a:prstGeom>
        </p:spPr>
        <p:txBody>
          <a:bodyPr vert="horz" wrap="square" lIns="182880" tIns="146304" rIns="182880" bIns="146304" rtlCol="0">
            <a:spAutoFit/>
          </a:bodyPr>
          <a:lstStyle>
            <a:lvl1pPr marL="0" marR="0" indent="0" algn="l" defTabSz="1097278" rtl="0" eaLnBrk="1" fontAlgn="auto" latinLnBrk="0" hangingPunct="1">
              <a:lnSpc>
                <a:spcPct val="90000"/>
              </a:lnSpc>
              <a:spcBef>
                <a:spcPct val="20000"/>
              </a:spcBef>
              <a:spcAft>
                <a:spcPts val="0"/>
              </a:spcAft>
              <a:buClrTx/>
              <a:buSzPct val="90000"/>
              <a:buFont typeface="Arial" pitchFamily="34" charset="0"/>
              <a:buNone/>
              <a:tabLst/>
              <a:defRPr sz="3200" b="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vl2pPr marL="40338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2pPr>
            <a:lvl3pPr marL="67231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3pPr>
            <a:lvl4pPr marL="94123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4pPr>
            <a:lvl5pPr marL="121016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5pPr>
            <a:lvl6pPr marL="301751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6pPr>
            <a:lvl7pPr marL="356615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7pPr>
            <a:lvl8pPr marL="411479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8pPr>
            <a:lvl9pPr marL="466343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9pPr>
          </a:lstStyle>
          <a:p>
            <a:r>
              <a:rPr lang="en-US" sz="2400" b="1" dirty="0">
                <a:solidFill>
                  <a:schemeClr val="accent1"/>
                </a:solidFill>
              </a:rPr>
              <a:t>INNER BOUNDARY WAYPOINTS</a:t>
            </a:r>
          </a:p>
        </p:txBody>
      </p:sp>
      <p:cxnSp>
        <p:nvCxnSpPr>
          <p:cNvPr id="25" name="Straight Arrow Connector 24"/>
          <p:cNvCxnSpPr/>
          <p:nvPr/>
        </p:nvCxnSpPr>
        <p:spPr>
          <a:xfrm flipV="1">
            <a:off x="583138" y="1232663"/>
            <a:ext cx="0" cy="5811359"/>
          </a:xfrm>
          <a:prstGeom prst="straightConnector1">
            <a:avLst/>
          </a:prstGeom>
          <a:ln w="25400">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6592139" y="5729601"/>
            <a:ext cx="2478953" cy="0"/>
          </a:xfrm>
          <a:prstGeom prst="straightConnector1">
            <a:avLst/>
          </a:prstGeom>
          <a:ln w="25400">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p:sp>
        <p:nvSpPr>
          <p:cNvPr id="31" name="Content Placeholder 2">
            <a:extLst>
              <a:ext uri="{FF2B5EF4-FFF2-40B4-BE49-F238E27FC236}">
                <a16:creationId xmlns:a16="http://schemas.microsoft.com/office/drawing/2014/main" id="{05CFD0E9-AB4B-5B4D-9778-50BD9FA7B7C4}"/>
              </a:ext>
            </a:extLst>
          </p:cNvPr>
          <p:cNvSpPr txBox="1">
            <a:spLocks/>
          </p:cNvSpPr>
          <p:nvPr/>
        </p:nvSpPr>
        <p:spPr>
          <a:xfrm>
            <a:off x="4305273" y="7004410"/>
            <a:ext cx="535600" cy="627864"/>
          </a:xfrm>
          <a:prstGeom prst="rect">
            <a:avLst/>
          </a:prstGeom>
        </p:spPr>
        <p:txBody>
          <a:bodyPr vert="horz" wrap="square" lIns="182880" tIns="146304" rIns="182880" bIns="146304" rtlCol="0">
            <a:spAutoFit/>
          </a:bodyPr>
          <a:lstStyle>
            <a:lvl1pPr marL="0" marR="0" indent="0" algn="l" defTabSz="1097278" rtl="0" eaLnBrk="1" fontAlgn="auto" latinLnBrk="0" hangingPunct="1">
              <a:lnSpc>
                <a:spcPct val="90000"/>
              </a:lnSpc>
              <a:spcBef>
                <a:spcPct val="20000"/>
              </a:spcBef>
              <a:spcAft>
                <a:spcPts val="0"/>
              </a:spcAft>
              <a:buClrTx/>
              <a:buSzPct val="90000"/>
              <a:buFont typeface="Arial" pitchFamily="34" charset="0"/>
              <a:buNone/>
              <a:tabLst/>
              <a:defRPr sz="3200" b="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vl2pPr marL="40338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2pPr>
            <a:lvl3pPr marL="67231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3pPr>
            <a:lvl4pPr marL="94123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4pPr>
            <a:lvl5pPr marL="121016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5pPr>
            <a:lvl6pPr marL="301751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6pPr>
            <a:lvl7pPr marL="356615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7pPr>
            <a:lvl8pPr marL="411479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8pPr>
            <a:lvl9pPr marL="466343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9pPr>
          </a:lstStyle>
          <a:p>
            <a:r>
              <a:rPr lang="en-US" sz="2400" b="1" dirty="0">
                <a:solidFill>
                  <a:schemeClr val="accent1"/>
                </a:solidFill>
              </a:rPr>
              <a:t>X</a:t>
            </a:r>
          </a:p>
        </p:txBody>
      </p:sp>
      <p:sp>
        <p:nvSpPr>
          <p:cNvPr id="32" name="Content Placeholder 2">
            <a:extLst>
              <a:ext uri="{FF2B5EF4-FFF2-40B4-BE49-F238E27FC236}">
                <a16:creationId xmlns:a16="http://schemas.microsoft.com/office/drawing/2014/main" id="{05CFD0E9-AB4B-5B4D-9778-50BD9FA7B7C4}"/>
              </a:ext>
            </a:extLst>
          </p:cNvPr>
          <p:cNvSpPr txBox="1">
            <a:spLocks/>
          </p:cNvSpPr>
          <p:nvPr/>
        </p:nvSpPr>
        <p:spPr>
          <a:xfrm>
            <a:off x="122346" y="2967091"/>
            <a:ext cx="535600" cy="627864"/>
          </a:xfrm>
          <a:prstGeom prst="rect">
            <a:avLst/>
          </a:prstGeom>
        </p:spPr>
        <p:txBody>
          <a:bodyPr vert="horz" wrap="square" lIns="182880" tIns="146304" rIns="182880" bIns="146304" rtlCol="0">
            <a:spAutoFit/>
          </a:bodyPr>
          <a:lstStyle>
            <a:lvl1pPr marL="0" marR="0" indent="0" algn="l" defTabSz="1097278" rtl="0" eaLnBrk="1" fontAlgn="auto" latinLnBrk="0" hangingPunct="1">
              <a:lnSpc>
                <a:spcPct val="90000"/>
              </a:lnSpc>
              <a:spcBef>
                <a:spcPct val="20000"/>
              </a:spcBef>
              <a:spcAft>
                <a:spcPts val="0"/>
              </a:spcAft>
              <a:buClrTx/>
              <a:buSzPct val="90000"/>
              <a:buFont typeface="Arial" pitchFamily="34" charset="0"/>
              <a:buNone/>
              <a:tabLst/>
              <a:defRPr sz="3200" b="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vl2pPr marL="40338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2pPr>
            <a:lvl3pPr marL="67231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3pPr>
            <a:lvl4pPr marL="94123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4pPr>
            <a:lvl5pPr marL="121016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5pPr>
            <a:lvl6pPr marL="301751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6pPr>
            <a:lvl7pPr marL="356615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7pPr>
            <a:lvl8pPr marL="411479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8pPr>
            <a:lvl9pPr marL="466343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9pPr>
          </a:lstStyle>
          <a:p>
            <a:r>
              <a:rPr lang="en-US" sz="2400" b="1" dirty="0">
                <a:solidFill>
                  <a:schemeClr val="accent1"/>
                </a:solidFill>
              </a:rPr>
              <a:t>Y</a:t>
            </a:r>
          </a:p>
        </p:txBody>
      </p:sp>
      <p:pic>
        <p:nvPicPr>
          <p:cNvPr id="33" name="Picture 3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6489164">
            <a:off x="4106653" y="2902682"/>
            <a:ext cx="809272" cy="899284"/>
          </a:xfrm>
          <a:prstGeom prst="rect">
            <a:avLst/>
          </a:prstGeom>
        </p:spPr>
      </p:pic>
      <p:cxnSp>
        <p:nvCxnSpPr>
          <p:cNvPr id="35" name="Straight Connector 34"/>
          <p:cNvCxnSpPr/>
          <p:nvPr/>
        </p:nvCxnSpPr>
        <p:spPr>
          <a:xfrm>
            <a:off x="4471273" y="3281023"/>
            <a:ext cx="0" cy="3723387"/>
          </a:xfrm>
          <a:prstGeom prst="line">
            <a:avLst/>
          </a:prstGeom>
          <a:ln w="12700">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676962" y="3281023"/>
            <a:ext cx="4466538" cy="0"/>
          </a:xfrm>
          <a:prstGeom prst="line">
            <a:avLst/>
          </a:prstGeom>
          <a:ln w="12700">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Elbow Connector 41"/>
          <p:cNvCxnSpPr>
            <a:stCxn id="43" idx="1"/>
          </p:cNvCxnSpPr>
          <p:nvPr/>
        </p:nvCxnSpPr>
        <p:spPr>
          <a:xfrm flipV="1">
            <a:off x="5861927" y="3467830"/>
            <a:ext cx="3192710" cy="818154"/>
          </a:xfrm>
          <a:prstGeom prst="bentConnector3">
            <a:avLst>
              <a:gd name="adj1" fmla="val 930"/>
            </a:avLst>
          </a:prstGeom>
          <a:ln w="25400">
            <a:solidFill>
              <a:schemeClr val="tx1"/>
            </a:solidFill>
            <a:headEnd type="none"/>
            <a:tailEnd type="stealth"/>
          </a:ln>
        </p:spPr>
        <p:style>
          <a:lnRef idx="1">
            <a:schemeClr val="accent1"/>
          </a:lnRef>
          <a:fillRef idx="0">
            <a:schemeClr val="accent1"/>
          </a:fillRef>
          <a:effectRef idx="0">
            <a:schemeClr val="accent1"/>
          </a:effectRef>
          <a:fontRef idx="minor">
            <a:schemeClr val="tx1"/>
          </a:fontRef>
        </p:style>
      </p:cxnSp>
      <p:sp>
        <p:nvSpPr>
          <p:cNvPr id="43" name="Left Brace 42"/>
          <p:cNvSpPr/>
          <p:nvPr/>
        </p:nvSpPr>
        <p:spPr>
          <a:xfrm rot="10800000">
            <a:off x="5688328" y="4021454"/>
            <a:ext cx="173599" cy="529061"/>
          </a:xfrm>
          <a:prstGeom prst="leftBrac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4" name="Content Placeholder 2">
            <a:extLst>
              <a:ext uri="{FF2B5EF4-FFF2-40B4-BE49-F238E27FC236}">
                <a16:creationId xmlns:a16="http://schemas.microsoft.com/office/drawing/2014/main" id="{05CFD0E9-AB4B-5B4D-9778-50BD9FA7B7C4}"/>
              </a:ext>
            </a:extLst>
          </p:cNvPr>
          <p:cNvSpPr txBox="1">
            <a:spLocks/>
          </p:cNvSpPr>
          <p:nvPr/>
        </p:nvSpPr>
        <p:spPr>
          <a:xfrm>
            <a:off x="8899064" y="3180606"/>
            <a:ext cx="6533691" cy="627864"/>
          </a:xfrm>
          <a:prstGeom prst="rect">
            <a:avLst/>
          </a:prstGeom>
        </p:spPr>
        <p:txBody>
          <a:bodyPr vert="horz" wrap="square" lIns="182880" tIns="146304" rIns="182880" bIns="146304" rtlCol="0">
            <a:spAutoFit/>
          </a:bodyPr>
          <a:lstStyle>
            <a:lvl1pPr marL="0" marR="0" indent="0" algn="l" defTabSz="1097278" rtl="0" eaLnBrk="1" fontAlgn="auto" latinLnBrk="0" hangingPunct="1">
              <a:lnSpc>
                <a:spcPct val="90000"/>
              </a:lnSpc>
              <a:spcBef>
                <a:spcPct val="20000"/>
              </a:spcBef>
              <a:spcAft>
                <a:spcPts val="0"/>
              </a:spcAft>
              <a:buClrTx/>
              <a:buSzPct val="90000"/>
              <a:buFont typeface="Arial" pitchFamily="34" charset="0"/>
              <a:buNone/>
              <a:tabLst/>
              <a:defRPr sz="3200" b="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vl2pPr marL="40338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2pPr>
            <a:lvl3pPr marL="67231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3pPr>
            <a:lvl4pPr marL="94123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4pPr>
            <a:lvl5pPr marL="121016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5pPr>
            <a:lvl6pPr marL="301751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6pPr>
            <a:lvl7pPr marL="356615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7pPr>
            <a:lvl8pPr marL="411479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8pPr>
            <a:lvl9pPr marL="466343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9pPr>
          </a:lstStyle>
          <a:p>
            <a:r>
              <a:rPr lang="en-US" sz="2400" b="1" dirty="0">
                <a:solidFill>
                  <a:schemeClr val="accent1"/>
                </a:solidFill>
              </a:rPr>
              <a:t>TRACK WIDTH</a:t>
            </a:r>
            <a:endParaRPr lang="en-US" sz="2400" b="1" i="1" dirty="0">
              <a:solidFill>
                <a:schemeClr val="accent1"/>
              </a:solidFill>
            </a:endParaRPr>
          </a:p>
        </p:txBody>
      </p:sp>
      <p:cxnSp>
        <p:nvCxnSpPr>
          <p:cNvPr id="63" name="Straight Connector 62"/>
          <p:cNvCxnSpPr/>
          <p:nvPr/>
        </p:nvCxnSpPr>
        <p:spPr>
          <a:xfrm>
            <a:off x="3947356" y="2692772"/>
            <a:ext cx="1085235" cy="1261454"/>
          </a:xfrm>
          <a:prstGeom prst="line">
            <a:avLst/>
          </a:prstGeom>
          <a:ln w="12700">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72" name="Content Placeholder 2">
            <a:extLst>
              <a:ext uri="{FF2B5EF4-FFF2-40B4-BE49-F238E27FC236}">
                <a16:creationId xmlns:a16="http://schemas.microsoft.com/office/drawing/2014/main" id="{05CFD0E9-AB4B-5B4D-9778-50BD9FA7B7C4}"/>
              </a:ext>
            </a:extLst>
          </p:cNvPr>
          <p:cNvSpPr txBox="1">
            <a:spLocks/>
          </p:cNvSpPr>
          <p:nvPr/>
        </p:nvSpPr>
        <p:spPr>
          <a:xfrm>
            <a:off x="8881325" y="2541268"/>
            <a:ext cx="5221110" cy="627864"/>
          </a:xfrm>
          <a:prstGeom prst="rect">
            <a:avLst/>
          </a:prstGeom>
        </p:spPr>
        <p:txBody>
          <a:bodyPr vert="horz" wrap="square" lIns="182880" tIns="146304" rIns="182880" bIns="146304" rtlCol="0">
            <a:spAutoFit/>
          </a:bodyPr>
          <a:lstStyle>
            <a:lvl1pPr marL="0" marR="0" indent="0" algn="l" defTabSz="1097278" rtl="0" eaLnBrk="1" fontAlgn="auto" latinLnBrk="0" hangingPunct="1">
              <a:lnSpc>
                <a:spcPct val="90000"/>
              </a:lnSpc>
              <a:spcBef>
                <a:spcPct val="20000"/>
              </a:spcBef>
              <a:spcAft>
                <a:spcPts val="0"/>
              </a:spcAft>
              <a:buClrTx/>
              <a:buSzPct val="90000"/>
              <a:buFont typeface="Arial" pitchFamily="34" charset="0"/>
              <a:buNone/>
              <a:tabLst/>
              <a:defRPr sz="3200" b="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vl2pPr marL="40338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2pPr>
            <a:lvl3pPr marL="67231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3pPr>
            <a:lvl4pPr marL="94123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4pPr>
            <a:lvl5pPr marL="121016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5pPr>
            <a:lvl6pPr marL="301751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6pPr>
            <a:lvl7pPr marL="356615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7pPr>
            <a:lvl8pPr marL="411479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8pPr>
            <a:lvl9pPr marL="466343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9pPr>
          </a:lstStyle>
          <a:p>
            <a:r>
              <a:rPr lang="en-US" sz="2400" b="1" dirty="0">
                <a:solidFill>
                  <a:schemeClr val="accent1"/>
                </a:solidFill>
              </a:rPr>
              <a:t>CAR YAW</a:t>
            </a:r>
          </a:p>
        </p:txBody>
      </p:sp>
      <p:cxnSp>
        <p:nvCxnSpPr>
          <p:cNvPr id="8" name="Straight Connector 7"/>
          <p:cNvCxnSpPr/>
          <p:nvPr/>
        </p:nvCxnSpPr>
        <p:spPr>
          <a:xfrm flipH="1" flipV="1">
            <a:off x="4864916" y="3183757"/>
            <a:ext cx="9453" cy="6649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flipH="1" flipV="1">
            <a:off x="4596320" y="2838324"/>
            <a:ext cx="57824" cy="1687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flipH="1">
            <a:off x="4383405" y="2823930"/>
            <a:ext cx="85964" cy="10584"/>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flipH="1" flipV="1">
            <a:off x="4675629" y="2869493"/>
            <a:ext cx="60766" cy="43815"/>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H="1" flipV="1">
            <a:off x="4758013" y="2928454"/>
            <a:ext cx="49798" cy="58443"/>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H="1" flipV="1">
            <a:off x="4484958" y="2823930"/>
            <a:ext cx="88115" cy="10584"/>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H="1" flipV="1">
            <a:off x="4847101" y="3094283"/>
            <a:ext cx="17815" cy="74303"/>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flipH="1" flipV="1">
            <a:off x="4814373" y="3007219"/>
            <a:ext cx="26500" cy="6509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flipH="1">
            <a:off x="4304522" y="2838363"/>
            <a:ext cx="56675" cy="2064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flipH="1">
            <a:off x="4183261" y="2875772"/>
            <a:ext cx="83227" cy="48403"/>
          </a:xfrm>
          <a:prstGeom prst="line">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p:nvPr/>
        </p:nvCxnSpPr>
        <p:spPr>
          <a:xfrm flipV="1">
            <a:off x="4758013" y="2828812"/>
            <a:ext cx="4283147" cy="26388"/>
          </a:xfrm>
          <a:prstGeom prst="straightConnector1">
            <a:avLst/>
          </a:prstGeom>
          <a:ln w="25400">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0018944"/>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448DEC-A2E6-4408-A9CD-7648C3FD41B7}"/>
              </a:ext>
            </a:extLst>
          </p:cNvPr>
          <p:cNvSpPr>
            <a:spLocks noGrp="1"/>
          </p:cNvSpPr>
          <p:nvPr>
            <p:ph type="title"/>
          </p:nvPr>
        </p:nvSpPr>
        <p:spPr/>
        <p:txBody>
          <a:bodyPr/>
          <a:lstStyle/>
          <a:p>
            <a:r>
              <a:rPr lang="en-US" dirty="0"/>
              <a:t>Hyper parameters control the training algorithm</a:t>
            </a:r>
          </a:p>
        </p:txBody>
      </p:sp>
      <p:sp>
        <p:nvSpPr>
          <p:cNvPr id="2" name="TextBox 1"/>
          <p:cNvSpPr txBox="1"/>
          <p:nvPr/>
        </p:nvSpPr>
        <p:spPr>
          <a:xfrm>
            <a:off x="515816" y="3160299"/>
            <a:ext cx="2461846" cy="627864"/>
          </a:xfrm>
          <a:prstGeom prst="rect">
            <a:avLst/>
          </a:prstGeom>
          <a:solidFill>
            <a:srgbClr val="D232AA"/>
          </a:solidFill>
          <a:ln>
            <a:solidFill>
              <a:srgbClr val="D232AA"/>
            </a:solidFill>
          </a:ln>
        </p:spPr>
        <p:txBody>
          <a:bodyPr wrap="square" lIns="182880" tIns="146304" rIns="182880" bIns="146304" rtlCol="0" anchor="ctr" anchorCtr="0">
            <a:noAutofit/>
          </a:bodyPr>
          <a:lstStyle/>
          <a:p>
            <a:pPr algn="ctr">
              <a:lnSpc>
                <a:spcPct val="90000"/>
              </a:lnSpc>
              <a:spcAft>
                <a:spcPts val="1800"/>
              </a:spcAft>
            </a:pPr>
            <a:r>
              <a:rPr lang="en-US" sz="2400" dirty="0">
                <a:gradFill>
                  <a:gsLst>
                    <a:gs pos="2917">
                      <a:schemeClr val="tx1"/>
                    </a:gs>
                    <a:gs pos="30000">
                      <a:schemeClr val="tx1"/>
                    </a:gs>
                  </a:gsLst>
                  <a:lin ang="5400000" scaled="0"/>
                </a:gradFill>
              </a:rPr>
              <a:t>Batch size</a:t>
            </a:r>
          </a:p>
        </p:txBody>
      </p:sp>
      <p:sp>
        <p:nvSpPr>
          <p:cNvPr id="7" name="TextBox 6"/>
          <p:cNvSpPr txBox="1"/>
          <p:nvPr/>
        </p:nvSpPr>
        <p:spPr>
          <a:xfrm>
            <a:off x="2977662" y="3160299"/>
            <a:ext cx="11090030" cy="627864"/>
          </a:xfrm>
          <a:prstGeom prst="rect">
            <a:avLst/>
          </a:prstGeom>
          <a:noFill/>
          <a:ln>
            <a:solidFill>
              <a:schemeClr val="tx1"/>
            </a:solidFill>
          </a:ln>
        </p:spPr>
        <p:txBody>
          <a:bodyPr wrap="square" lIns="182880" tIns="146304" rIns="182880" bIns="146304" rtlCol="0" anchor="ctr" anchorCtr="0">
            <a:noAutofit/>
          </a:bodyPr>
          <a:lstStyle/>
          <a:p>
            <a:pPr>
              <a:lnSpc>
                <a:spcPct val="90000"/>
              </a:lnSpc>
              <a:spcAft>
                <a:spcPts val="1800"/>
              </a:spcAft>
            </a:pPr>
            <a:r>
              <a:rPr lang="en-US" sz="3200" dirty="0">
                <a:gradFill>
                  <a:gsLst>
                    <a:gs pos="2917">
                      <a:schemeClr val="tx1"/>
                    </a:gs>
                    <a:gs pos="30000">
                      <a:schemeClr val="tx1"/>
                    </a:gs>
                  </a:gsLst>
                  <a:lin ang="5400000" scaled="0"/>
                </a:gradFill>
              </a:rPr>
              <a:t>Larger batch promotes stable updates, slower training</a:t>
            </a:r>
          </a:p>
        </p:txBody>
      </p:sp>
      <p:sp>
        <p:nvSpPr>
          <p:cNvPr id="8" name="TextBox 7"/>
          <p:cNvSpPr txBox="1"/>
          <p:nvPr/>
        </p:nvSpPr>
        <p:spPr>
          <a:xfrm>
            <a:off x="515816" y="4296969"/>
            <a:ext cx="2461846" cy="627864"/>
          </a:xfrm>
          <a:prstGeom prst="rect">
            <a:avLst/>
          </a:prstGeom>
          <a:solidFill>
            <a:srgbClr val="D232AA"/>
          </a:solidFill>
          <a:ln>
            <a:solidFill>
              <a:srgbClr val="D232AA"/>
            </a:solidFill>
          </a:ln>
        </p:spPr>
        <p:txBody>
          <a:bodyPr wrap="square" lIns="182880" tIns="146304" rIns="182880" bIns="146304" rtlCol="0" anchor="ctr" anchorCtr="0">
            <a:noAutofit/>
          </a:bodyPr>
          <a:lstStyle/>
          <a:p>
            <a:pPr algn="ctr">
              <a:lnSpc>
                <a:spcPct val="90000"/>
              </a:lnSpc>
              <a:spcAft>
                <a:spcPts val="1800"/>
              </a:spcAft>
            </a:pPr>
            <a:r>
              <a:rPr lang="en-US" sz="2400" dirty="0">
                <a:gradFill>
                  <a:gsLst>
                    <a:gs pos="2917">
                      <a:schemeClr val="tx1"/>
                    </a:gs>
                    <a:gs pos="30000">
                      <a:schemeClr val="tx1"/>
                    </a:gs>
                  </a:gsLst>
                  <a:lin ang="5400000" scaled="0"/>
                </a:gradFill>
              </a:rPr>
              <a:t>Epochs</a:t>
            </a:r>
          </a:p>
        </p:txBody>
      </p:sp>
      <p:sp>
        <p:nvSpPr>
          <p:cNvPr id="9" name="TextBox 8"/>
          <p:cNvSpPr txBox="1"/>
          <p:nvPr/>
        </p:nvSpPr>
        <p:spPr>
          <a:xfrm>
            <a:off x="2977662" y="4296969"/>
            <a:ext cx="11090030" cy="627864"/>
          </a:xfrm>
          <a:prstGeom prst="rect">
            <a:avLst/>
          </a:prstGeom>
          <a:noFill/>
          <a:ln>
            <a:solidFill>
              <a:schemeClr val="tx1"/>
            </a:solidFill>
          </a:ln>
        </p:spPr>
        <p:txBody>
          <a:bodyPr wrap="square" lIns="182880" tIns="146304" rIns="182880" bIns="146304" rtlCol="0" anchor="ctr" anchorCtr="0">
            <a:noAutofit/>
          </a:bodyPr>
          <a:lstStyle/>
          <a:p>
            <a:pPr>
              <a:lnSpc>
                <a:spcPct val="90000"/>
              </a:lnSpc>
              <a:spcAft>
                <a:spcPts val="1800"/>
              </a:spcAft>
            </a:pPr>
            <a:r>
              <a:rPr lang="en-US" sz="3200" dirty="0">
                <a:gradFill>
                  <a:gsLst>
                    <a:gs pos="2917">
                      <a:schemeClr val="tx1"/>
                    </a:gs>
                    <a:gs pos="30000">
                      <a:schemeClr val="tx1"/>
                    </a:gs>
                  </a:gsLst>
                  <a:lin ang="5400000" scaled="0"/>
                </a:gradFill>
              </a:rPr>
              <a:t>Larger epochs promotes stable updates, slower training</a:t>
            </a:r>
          </a:p>
        </p:txBody>
      </p:sp>
      <p:sp>
        <p:nvSpPr>
          <p:cNvPr id="10" name="TextBox 9"/>
          <p:cNvSpPr txBox="1"/>
          <p:nvPr/>
        </p:nvSpPr>
        <p:spPr>
          <a:xfrm>
            <a:off x="515816" y="2054875"/>
            <a:ext cx="2461846" cy="627864"/>
          </a:xfrm>
          <a:prstGeom prst="rect">
            <a:avLst/>
          </a:prstGeom>
          <a:solidFill>
            <a:srgbClr val="D232AA"/>
          </a:solidFill>
          <a:ln>
            <a:solidFill>
              <a:srgbClr val="D232AA"/>
            </a:solidFill>
          </a:ln>
        </p:spPr>
        <p:txBody>
          <a:bodyPr wrap="square" lIns="182880" tIns="146304" rIns="182880" bIns="146304" rtlCol="0" anchor="ctr" anchorCtr="0">
            <a:noAutofit/>
          </a:bodyPr>
          <a:lstStyle/>
          <a:p>
            <a:pPr algn="ctr">
              <a:lnSpc>
                <a:spcPct val="90000"/>
              </a:lnSpc>
              <a:spcAft>
                <a:spcPts val="1800"/>
              </a:spcAft>
            </a:pPr>
            <a:r>
              <a:rPr lang="en-US" sz="2400" dirty="0">
                <a:gradFill>
                  <a:gsLst>
                    <a:gs pos="2917">
                      <a:schemeClr val="tx1"/>
                    </a:gs>
                    <a:gs pos="30000">
                      <a:schemeClr val="tx1"/>
                    </a:gs>
                  </a:gsLst>
                  <a:lin ang="5400000" scaled="0"/>
                </a:gradFill>
              </a:rPr>
              <a:t>Learning rate</a:t>
            </a:r>
          </a:p>
        </p:txBody>
      </p:sp>
      <p:sp>
        <p:nvSpPr>
          <p:cNvPr id="11" name="TextBox 10"/>
          <p:cNvSpPr txBox="1"/>
          <p:nvPr/>
        </p:nvSpPr>
        <p:spPr>
          <a:xfrm>
            <a:off x="2977662" y="2054875"/>
            <a:ext cx="11090030" cy="627864"/>
          </a:xfrm>
          <a:prstGeom prst="rect">
            <a:avLst/>
          </a:prstGeom>
          <a:noFill/>
          <a:ln>
            <a:solidFill>
              <a:schemeClr val="tx1"/>
            </a:solidFill>
          </a:ln>
        </p:spPr>
        <p:txBody>
          <a:bodyPr wrap="square" lIns="182880" tIns="146304" rIns="182880" bIns="146304" rtlCol="0" anchor="ctr" anchorCtr="0">
            <a:noAutofit/>
          </a:bodyPr>
          <a:lstStyle/>
          <a:p>
            <a:pPr>
              <a:lnSpc>
                <a:spcPct val="90000"/>
              </a:lnSpc>
              <a:spcAft>
                <a:spcPts val="1800"/>
              </a:spcAft>
            </a:pPr>
            <a:r>
              <a:rPr lang="en-US" sz="3200" dirty="0">
                <a:gradFill>
                  <a:gsLst>
                    <a:gs pos="2917">
                      <a:schemeClr val="tx1"/>
                    </a:gs>
                    <a:gs pos="30000">
                      <a:schemeClr val="tx1"/>
                    </a:gs>
                  </a:gsLst>
                  <a:lin ang="5400000" scaled="0"/>
                </a:gradFill>
              </a:rPr>
              <a:t>Larger LR train faster, but may struggle to converge</a:t>
            </a:r>
          </a:p>
        </p:txBody>
      </p:sp>
      <p:sp>
        <p:nvSpPr>
          <p:cNvPr id="12" name="TextBox 11"/>
          <p:cNvSpPr txBox="1"/>
          <p:nvPr/>
        </p:nvSpPr>
        <p:spPr>
          <a:xfrm>
            <a:off x="515816" y="5454895"/>
            <a:ext cx="2461846" cy="627864"/>
          </a:xfrm>
          <a:prstGeom prst="rect">
            <a:avLst/>
          </a:prstGeom>
          <a:solidFill>
            <a:srgbClr val="D232AA"/>
          </a:solidFill>
          <a:ln>
            <a:solidFill>
              <a:srgbClr val="D232AA"/>
            </a:solidFill>
          </a:ln>
        </p:spPr>
        <p:txBody>
          <a:bodyPr wrap="square" lIns="182880" tIns="146304" rIns="182880" bIns="146304" rtlCol="0" anchor="ctr" anchorCtr="0">
            <a:noAutofit/>
          </a:bodyPr>
          <a:lstStyle/>
          <a:p>
            <a:pPr algn="ctr">
              <a:lnSpc>
                <a:spcPct val="90000"/>
              </a:lnSpc>
              <a:spcAft>
                <a:spcPts val="1800"/>
              </a:spcAft>
            </a:pPr>
            <a:r>
              <a:rPr lang="en-US" sz="2400" dirty="0">
                <a:gradFill>
                  <a:gsLst>
                    <a:gs pos="2917">
                      <a:schemeClr val="tx1"/>
                    </a:gs>
                    <a:gs pos="30000">
                      <a:schemeClr val="tx1"/>
                    </a:gs>
                  </a:gsLst>
                  <a:lin ang="5400000" scaled="0"/>
                </a:gradFill>
              </a:rPr>
              <a:t>Discount factor</a:t>
            </a:r>
          </a:p>
        </p:txBody>
      </p:sp>
      <p:sp>
        <p:nvSpPr>
          <p:cNvPr id="13" name="TextBox 12"/>
          <p:cNvSpPr txBox="1"/>
          <p:nvPr/>
        </p:nvSpPr>
        <p:spPr>
          <a:xfrm>
            <a:off x="2977662" y="5431449"/>
            <a:ext cx="11090030" cy="627864"/>
          </a:xfrm>
          <a:prstGeom prst="rect">
            <a:avLst/>
          </a:prstGeom>
          <a:noFill/>
          <a:ln>
            <a:solidFill>
              <a:schemeClr val="tx1"/>
            </a:solidFill>
          </a:ln>
        </p:spPr>
        <p:txBody>
          <a:bodyPr wrap="square" lIns="182880" tIns="146304" rIns="182880" bIns="146304" rtlCol="0" anchor="ctr" anchorCtr="0">
            <a:noAutofit/>
          </a:bodyPr>
          <a:lstStyle/>
          <a:p>
            <a:pPr>
              <a:lnSpc>
                <a:spcPct val="90000"/>
              </a:lnSpc>
              <a:spcAft>
                <a:spcPts val="1800"/>
              </a:spcAft>
            </a:pPr>
            <a:r>
              <a:rPr lang="en-US" sz="3200" dirty="0">
                <a:gradFill>
                  <a:gsLst>
                    <a:gs pos="2917">
                      <a:schemeClr val="tx1"/>
                    </a:gs>
                    <a:gs pos="30000">
                      <a:schemeClr val="tx1"/>
                    </a:gs>
                  </a:gsLst>
                  <a:lin ang="5400000" scaled="0"/>
                </a:gradFill>
              </a:rPr>
              <a:t>Larger </a:t>
            </a:r>
            <a:r>
              <a:rPr lang="en-US" sz="3200" dirty="0" err="1">
                <a:gradFill>
                  <a:gsLst>
                    <a:gs pos="2917">
                      <a:schemeClr val="tx1"/>
                    </a:gs>
                    <a:gs pos="30000">
                      <a:schemeClr val="tx1"/>
                    </a:gs>
                  </a:gsLst>
                  <a:lin ang="5400000" scaled="0"/>
                </a:gradFill>
              </a:rPr>
              <a:t>df</a:t>
            </a:r>
            <a:r>
              <a:rPr lang="en-US" sz="3200" dirty="0">
                <a:gradFill>
                  <a:gsLst>
                    <a:gs pos="2917">
                      <a:schemeClr val="tx1"/>
                    </a:gs>
                    <a:gs pos="30000">
                      <a:schemeClr val="tx1"/>
                    </a:gs>
                  </a:gsLst>
                  <a:lin ang="5400000" scaled="0"/>
                </a:gradFill>
              </a:rPr>
              <a:t> means model looks farther out, slower training</a:t>
            </a:r>
          </a:p>
        </p:txBody>
      </p:sp>
      <p:sp>
        <p:nvSpPr>
          <p:cNvPr id="14" name="TextBox 13"/>
          <p:cNvSpPr txBox="1"/>
          <p:nvPr/>
        </p:nvSpPr>
        <p:spPr>
          <a:xfrm>
            <a:off x="515816" y="6592029"/>
            <a:ext cx="2461846" cy="627864"/>
          </a:xfrm>
          <a:prstGeom prst="rect">
            <a:avLst/>
          </a:prstGeom>
          <a:solidFill>
            <a:srgbClr val="D232AA"/>
          </a:solidFill>
          <a:ln>
            <a:solidFill>
              <a:srgbClr val="D232AA"/>
            </a:solidFill>
          </a:ln>
        </p:spPr>
        <p:txBody>
          <a:bodyPr wrap="square" lIns="182880" tIns="146304" rIns="182880" bIns="146304" rtlCol="0" anchor="ctr" anchorCtr="0">
            <a:noAutofit/>
          </a:bodyPr>
          <a:lstStyle/>
          <a:p>
            <a:pPr algn="ctr">
              <a:lnSpc>
                <a:spcPct val="90000"/>
              </a:lnSpc>
              <a:spcAft>
                <a:spcPts val="1800"/>
              </a:spcAft>
            </a:pPr>
            <a:r>
              <a:rPr lang="en-US" sz="2400" dirty="0">
                <a:gradFill>
                  <a:gsLst>
                    <a:gs pos="2917">
                      <a:schemeClr val="tx1"/>
                    </a:gs>
                    <a:gs pos="30000">
                      <a:schemeClr val="tx1"/>
                    </a:gs>
                  </a:gsLst>
                  <a:lin ang="5400000" scaled="0"/>
                </a:gradFill>
              </a:rPr>
              <a:t># of Episodes</a:t>
            </a:r>
          </a:p>
        </p:txBody>
      </p:sp>
      <p:sp>
        <p:nvSpPr>
          <p:cNvPr id="15" name="TextBox 14"/>
          <p:cNvSpPr txBox="1"/>
          <p:nvPr/>
        </p:nvSpPr>
        <p:spPr>
          <a:xfrm>
            <a:off x="2977662" y="6592029"/>
            <a:ext cx="11090030" cy="627864"/>
          </a:xfrm>
          <a:prstGeom prst="rect">
            <a:avLst/>
          </a:prstGeom>
          <a:noFill/>
          <a:ln>
            <a:solidFill>
              <a:schemeClr val="tx1"/>
            </a:solidFill>
          </a:ln>
        </p:spPr>
        <p:txBody>
          <a:bodyPr wrap="square" lIns="182880" tIns="146304" rIns="182880" bIns="146304" rtlCol="0" anchor="ctr" anchorCtr="0">
            <a:noAutofit/>
          </a:bodyPr>
          <a:lstStyle/>
          <a:p>
            <a:pPr>
              <a:lnSpc>
                <a:spcPct val="90000"/>
              </a:lnSpc>
              <a:spcAft>
                <a:spcPts val="1800"/>
              </a:spcAft>
            </a:pPr>
            <a:r>
              <a:rPr lang="en-US" sz="3200" dirty="0">
                <a:gradFill>
                  <a:gsLst>
                    <a:gs pos="2917">
                      <a:schemeClr val="tx1"/>
                    </a:gs>
                    <a:gs pos="30000">
                      <a:schemeClr val="tx1"/>
                    </a:gs>
                  </a:gsLst>
                  <a:lin ang="5400000" scaled="0"/>
                </a:gradFill>
              </a:rPr>
              <a:t>Larger # improves model stability, slower training</a:t>
            </a:r>
          </a:p>
        </p:txBody>
      </p:sp>
    </p:spTree>
    <p:extLst>
      <p:ext uri="{BB962C8B-B14F-4D97-AF65-F5344CB8AC3E}">
        <p14:creationId xmlns:p14="http://schemas.microsoft.com/office/powerpoint/2010/main" val="1774559379"/>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448DEC-A2E6-4408-A9CD-7648C3FD41B7}"/>
              </a:ext>
            </a:extLst>
          </p:cNvPr>
          <p:cNvSpPr>
            <a:spLocks noGrp="1"/>
          </p:cNvSpPr>
          <p:nvPr>
            <p:ph type="title"/>
          </p:nvPr>
        </p:nvSpPr>
        <p:spPr/>
        <p:txBody>
          <a:bodyPr/>
          <a:lstStyle/>
          <a:p>
            <a:r>
              <a:rPr lang="en-US" dirty="0"/>
              <a:t>Action space</a:t>
            </a:r>
          </a:p>
        </p:txBody>
      </p:sp>
      <p:pic>
        <p:nvPicPr>
          <p:cNvPr id="5" name="Picture 4">
            <a:extLst>
              <a:ext uri="{FF2B5EF4-FFF2-40B4-BE49-F238E27FC236}">
                <a16:creationId xmlns:a16="http://schemas.microsoft.com/office/drawing/2014/main" id="{79B198C2-F51A-4F48-AA26-9060BB271D66}"/>
              </a:ext>
            </a:extLst>
          </p:cNvPr>
          <p:cNvPicPr>
            <a:picLocks noChangeAspect="1"/>
          </p:cNvPicPr>
          <p:nvPr/>
        </p:nvPicPr>
        <p:blipFill>
          <a:blip r:embed="rId3"/>
          <a:stretch>
            <a:fillRect/>
          </a:stretch>
        </p:blipFill>
        <p:spPr>
          <a:xfrm>
            <a:off x="1056469" y="1427011"/>
            <a:ext cx="1445567" cy="1331067"/>
          </a:xfrm>
          <a:prstGeom prst="rect">
            <a:avLst/>
          </a:prstGeom>
        </p:spPr>
      </p:pic>
      <p:sp>
        <p:nvSpPr>
          <p:cNvPr id="6" name="TextBox 5">
            <a:extLst>
              <a:ext uri="{FF2B5EF4-FFF2-40B4-BE49-F238E27FC236}">
                <a16:creationId xmlns:a16="http://schemas.microsoft.com/office/drawing/2014/main" id="{872EDE6E-65DF-2E44-B94C-DCE4CE0CFE57}"/>
              </a:ext>
            </a:extLst>
          </p:cNvPr>
          <p:cNvSpPr txBox="1"/>
          <p:nvPr/>
        </p:nvSpPr>
        <p:spPr>
          <a:xfrm>
            <a:off x="749505" y="2858402"/>
            <a:ext cx="2461846" cy="627864"/>
          </a:xfrm>
          <a:prstGeom prst="rect">
            <a:avLst/>
          </a:prstGeom>
          <a:solidFill>
            <a:schemeClr val="tx2"/>
          </a:solidFill>
        </p:spPr>
        <p:txBody>
          <a:bodyPr wrap="square" lIns="182880" tIns="146304" rIns="182880" bIns="146304" rtlCol="0">
            <a:noAutofit/>
          </a:bodyPr>
          <a:lstStyle/>
          <a:p>
            <a:pPr algn="ctr">
              <a:lnSpc>
                <a:spcPct val="90000"/>
              </a:lnSpc>
              <a:spcAft>
                <a:spcPts val="1800"/>
              </a:spcAft>
            </a:pPr>
            <a:r>
              <a:rPr lang="en-US" sz="3200" b="1" dirty="0">
                <a:gradFill>
                  <a:gsLst>
                    <a:gs pos="2917">
                      <a:schemeClr val="tx1"/>
                    </a:gs>
                    <a:gs pos="30000">
                      <a:schemeClr val="tx1"/>
                    </a:gs>
                  </a:gsLst>
                  <a:lin ang="5400000" scaled="0"/>
                </a:gradFill>
              </a:rPr>
              <a:t>ACTION</a:t>
            </a:r>
          </a:p>
        </p:txBody>
      </p:sp>
      <p:sp>
        <p:nvSpPr>
          <p:cNvPr id="7" name="TextBox 6"/>
          <p:cNvSpPr txBox="1"/>
          <p:nvPr/>
        </p:nvSpPr>
        <p:spPr>
          <a:xfrm>
            <a:off x="749504" y="3496183"/>
            <a:ext cx="2461846" cy="627864"/>
          </a:xfrm>
          <a:prstGeom prst="rect">
            <a:avLst/>
          </a:prstGeom>
          <a:solidFill>
            <a:srgbClr val="D232AA"/>
          </a:solidFill>
          <a:ln>
            <a:solidFill>
              <a:srgbClr val="D232AA"/>
            </a:solidFill>
          </a:ln>
        </p:spPr>
        <p:txBody>
          <a:bodyPr wrap="square" lIns="182880" tIns="146304" rIns="182880" bIns="146304" rtlCol="0" anchor="ctr" anchorCtr="0">
            <a:noAutofit/>
          </a:bodyPr>
          <a:lstStyle/>
          <a:p>
            <a:pPr algn="ctr">
              <a:lnSpc>
                <a:spcPct val="90000"/>
              </a:lnSpc>
              <a:spcAft>
                <a:spcPts val="1800"/>
              </a:spcAft>
            </a:pPr>
            <a:r>
              <a:rPr lang="en-US" sz="2400" dirty="0">
                <a:gradFill>
                  <a:gsLst>
                    <a:gs pos="2917">
                      <a:schemeClr val="tx1"/>
                    </a:gs>
                    <a:gs pos="30000">
                      <a:schemeClr val="tx1"/>
                    </a:gs>
                  </a:gsLst>
                  <a:lin ang="5400000" scaled="0"/>
                </a:gradFill>
              </a:rPr>
              <a:t>1</a:t>
            </a:r>
          </a:p>
        </p:txBody>
      </p:sp>
      <p:sp>
        <p:nvSpPr>
          <p:cNvPr id="8" name="TextBox 7"/>
          <p:cNvSpPr txBox="1"/>
          <p:nvPr/>
        </p:nvSpPr>
        <p:spPr>
          <a:xfrm>
            <a:off x="3211350" y="3496183"/>
            <a:ext cx="4807235" cy="627864"/>
          </a:xfrm>
          <a:prstGeom prst="rect">
            <a:avLst/>
          </a:prstGeom>
          <a:noFill/>
          <a:ln>
            <a:solidFill>
              <a:schemeClr val="tx1"/>
            </a:solidFill>
          </a:ln>
        </p:spPr>
        <p:txBody>
          <a:bodyPr wrap="square" lIns="182880" tIns="146304" rIns="182880" bIns="146304" rtlCol="0" anchor="ctr" anchorCtr="0">
            <a:noAutofit/>
          </a:bodyPr>
          <a:lstStyle/>
          <a:p>
            <a:pPr algn="ctr">
              <a:lnSpc>
                <a:spcPct val="90000"/>
              </a:lnSpc>
              <a:spcAft>
                <a:spcPts val="1800"/>
              </a:spcAft>
            </a:pPr>
            <a:r>
              <a:rPr lang="en-US" sz="3200" dirty="0">
                <a:gradFill>
                  <a:gsLst>
                    <a:gs pos="2917">
                      <a:schemeClr val="tx1"/>
                    </a:gs>
                    <a:gs pos="30000">
                      <a:schemeClr val="tx1"/>
                    </a:gs>
                  </a:gsLst>
                  <a:lin ang="5400000" scaled="0"/>
                </a:gradFill>
              </a:rPr>
              <a:t>0.1 m/s</a:t>
            </a:r>
          </a:p>
        </p:txBody>
      </p:sp>
      <p:sp>
        <p:nvSpPr>
          <p:cNvPr id="9" name="TextBox 8"/>
          <p:cNvSpPr txBox="1"/>
          <p:nvPr/>
        </p:nvSpPr>
        <p:spPr>
          <a:xfrm>
            <a:off x="8018585" y="3496183"/>
            <a:ext cx="4807235" cy="627864"/>
          </a:xfrm>
          <a:prstGeom prst="rect">
            <a:avLst/>
          </a:prstGeom>
          <a:noFill/>
          <a:ln>
            <a:solidFill>
              <a:schemeClr val="tx1"/>
            </a:solidFill>
          </a:ln>
        </p:spPr>
        <p:txBody>
          <a:bodyPr wrap="square" lIns="182880" tIns="146304" rIns="182880" bIns="146304" rtlCol="0" anchor="ctr" anchorCtr="0">
            <a:noAutofit/>
          </a:bodyPr>
          <a:lstStyle/>
          <a:p>
            <a:pPr algn="ctr">
              <a:lnSpc>
                <a:spcPct val="90000"/>
              </a:lnSpc>
              <a:spcAft>
                <a:spcPts val="1800"/>
              </a:spcAft>
            </a:pPr>
            <a:r>
              <a:rPr lang="en-US" sz="3200" dirty="0">
                <a:gradFill>
                  <a:gsLst>
                    <a:gs pos="2917">
                      <a:schemeClr val="tx1"/>
                    </a:gs>
                    <a:gs pos="30000">
                      <a:schemeClr val="tx1"/>
                    </a:gs>
                  </a:gsLst>
                  <a:lin ang="5400000" scaled="0"/>
                </a:gradFill>
              </a:rPr>
              <a:t>-30</a:t>
            </a:r>
            <a:r>
              <a:rPr lang="en-US" sz="3200" dirty="0">
                <a:gradFill>
                  <a:gsLst>
                    <a:gs pos="2917">
                      <a:schemeClr val="tx1"/>
                    </a:gs>
                    <a:gs pos="30000">
                      <a:schemeClr val="tx1"/>
                    </a:gs>
                  </a:gsLst>
                  <a:lin ang="5400000" scaled="0"/>
                </a:gradFill>
                <a:cs typeface="Times New Roman" panose="02020603050405020304" pitchFamily="18" charset="0"/>
              </a:rPr>
              <a:t>̊̊</a:t>
            </a:r>
            <a:r>
              <a:rPr lang="en-US" sz="3200" dirty="0">
                <a:gradFill>
                  <a:gsLst>
                    <a:gs pos="2917">
                      <a:schemeClr val="tx1"/>
                    </a:gs>
                    <a:gs pos="30000">
                      <a:schemeClr val="tx1"/>
                    </a:gs>
                  </a:gsLst>
                  <a:lin ang="5400000" scaled="0"/>
                </a:gradFill>
              </a:rPr>
              <a:t>  Left </a:t>
            </a:r>
          </a:p>
        </p:txBody>
      </p:sp>
      <p:sp>
        <p:nvSpPr>
          <p:cNvPr id="12" name="TextBox 11"/>
          <p:cNvSpPr txBox="1"/>
          <p:nvPr/>
        </p:nvSpPr>
        <p:spPr>
          <a:xfrm>
            <a:off x="752615" y="4115116"/>
            <a:ext cx="2461846" cy="627864"/>
          </a:xfrm>
          <a:prstGeom prst="rect">
            <a:avLst/>
          </a:prstGeom>
          <a:solidFill>
            <a:srgbClr val="D232AA"/>
          </a:solidFill>
          <a:ln>
            <a:solidFill>
              <a:srgbClr val="D232AA"/>
            </a:solidFill>
          </a:ln>
        </p:spPr>
        <p:txBody>
          <a:bodyPr wrap="square" lIns="182880" tIns="146304" rIns="182880" bIns="146304" rtlCol="0" anchor="ctr" anchorCtr="0">
            <a:noAutofit/>
          </a:bodyPr>
          <a:lstStyle/>
          <a:p>
            <a:pPr algn="ctr">
              <a:lnSpc>
                <a:spcPct val="90000"/>
              </a:lnSpc>
              <a:spcAft>
                <a:spcPts val="1800"/>
              </a:spcAft>
            </a:pPr>
            <a:r>
              <a:rPr lang="en-US" sz="2400" dirty="0">
                <a:gradFill>
                  <a:gsLst>
                    <a:gs pos="2917">
                      <a:schemeClr val="tx1"/>
                    </a:gs>
                    <a:gs pos="30000">
                      <a:schemeClr val="tx1"/>
                    </a:gs>
                  </a:gsLst>
                  <a:lin ang="5400000" scaled="0"/>
                </a:gradFill>
              </a:rPr>
              <a:t>2</a:t>
            </a:r>
          </a:p>
        </p:txBody>
      </p:sp>
      <p:sp>
        <p:nvSpPr>
          <p:cNvPr id="13" name="TextBox 12"/>
          <p:cNvSpPr txBox="1"/>
          <p:nvPr/>
        </p:nvSpPr>
        <p:spPr>
          <a:xfrm>
            <a:off x="3214461" y="4115116"/>
            <a:ext cx="4807235" cy="627864"/>
          </a:xfrm>
          <a:prstGeom prst="rect">
            <a:avLst/>
          </a:prstGeom>
          <a:noFill/>
          <a:ln>
            <a:solidFill>
              <a:schemeClr val="tx1"/>
            </a:solidFill>
          </a:ln>
        </p:spPr>
        <p:txBody>
          <a:bodyPr wrap="square" lIns="182880" tIns="146304" rIns="182880" bIns="146304" rtlCol="0" anchor="ctr" anchorCtr="0">
            <a:noAutofit/>
          </a:bodyPr>
          <a:lstStyle/>
          <a:p>
            <a:pPr algn="ctr">
              <a:lnSpc>
                <a:spcPct val="90000"/>
              </a:lnSpc>
              <a:spcAft>
                <a:spcPts val="1800"/>
              </a:spcAft>
            </a:pPr>
            <a:r>
              <a:rPr lang="en-US" sz="3200" dirty="0">
                <a:gradFill>
                  <a:gsLst>
                    <a:gs pos="2917">
                      <a:schemeClr val="tx1"/>
                    </a:gs>
                    <a:gs pos="30000">
                      <a:schemeClr val="tx1"/>
                    </a:gs>
                  </a:gsLst>
                  <a:lin ang="5400000" scaled="0"/>
                </a:gradFill>
              </a:rPr>
              <a:t>0.1 m/s</a:t>
            </a:r>
          </a:p>
        </p:txBody>
      </p:sp>
      <p:sp>
        <p:nvSpPr>
          <p:cNvPr id="14" name="TextBox 13"/>
          <p:cNvSpPr txBox="1"/>
          <p:nvPr/>
        </p:nvSpPr>
        <p:spPr>
          <a:xfrm>
            <a:off x="8021696" y="4115116"/>
            <a:ext cx="4807235" cy="627864"/>
          </a:xfrm>
          <a:prstGeom prst="rect">
            <a:avLst/>
          </a:prstGeom>
          <a:noFill/>
          <a:ln>
            <a:solidFill>
              <a:schemeClr val="tx1"/>
            </a:solidFill>
          </a:ln>
        </p:spPr>
        <p:txBody>
          <a:bodyPr wrap="square" lIns="182880" tIns="146304" rIns="182880" bIns="146304" rtlCol="0" anchor="ctr" anchorCtr="0">
            <a:noAutofit/>
          </a:bodyPr>
          <a:lstStyle/>
          <a:p>
            <a:pPr algn="ctr">
              <a:lnSpc>
                <a:spcPct val="90000"/>
              </a:lnSpc>
              <a:spcAft>
                <a:spcPts val="1800"/>
              </a:spcAft>
            </a:pPr>
            <a:r>
              <a:rPr lang="en-US" sz="3200" dirty="0">
                <a:gradFill>
                  <a:gsLst>
                    <a:gs pos="2917">
                      <a:schemeClr val="tx1"/>
                    </a:gs>
                    <a:gs pos="30000">
                      <a:schemeClr val="tx1"/>
                    </a:gs>
                  </a:gsLst>
                  <a:lin ang="5400000" scaled="0"/>
                </a:gradFill>
              </a:rPr>
              <a:t>-15  Left </a:t>
            </a:r>
          </a:p>
        </p:txBody>
      </p:sp>
      <p:sp>
        <p:nvSpPr>
          <p:cNvPr id="15" name="TextBox 14"/>
          <p:cNvSpPr txBox="1"/>
          <p:nvPr/>
        </p:nvSpPr>
        <p:spPr>
          <a:xfrm>
            <a:off x="749504" y="4757768"/>
            <a:ext cx="2461846" cy="627864"/>
          </a:xfrm>
          <a:prstGeom prst="rect">
            <a:avLst/>
          </a:prstGeom>
          <a:solidFill>
            <a:srgbClr val="D232AA"/>
          </a:solidFill>
          <a:ln>
            <a:solidFill>
              <a:srgbClr val="D232AA"/>
            </a:solidFill>
          </a:ln>
        </p:spPr>
        <p:txBody>
          <a:bodyPr wrap="square" lIns="182880" tIns="146304" rIns="182880" bIns="146304" rtlCol="0" anchor="ctr" anchorCtr="0">
            <a:noAutofit/>
          </a:bodyPr>
          <a:lstStyle/>
          <a:p>
            <a:pPr algn="ctr">
              <a:lnSpc>
                <a:spcPct val="90000"/>
              </a:lnSpc>
              <a:spcAft>
                <a:spcPts val="1800"/>
              </a:spcAft>
            </a:pPr>
            <a:r>
              <a:rPr lang="en-US" sz="2400" dirty="0">
                <a:gradFill>
                  <a:gsLst>
                    <a:gs pos="2917">
                      <a:schemeClr val="tx1"/>
                    </a:gs>
                    <a:gs pos="30000">
                      <a:schemeClr val="tx1"/>
                    </a:gs>
                  </a:gsLst>
                  <a:lin ang="5400000" scaled="0"/>
                </a:gradFill>
              </a:rPr>
              <a:t>3</a:t>
            </a:r>
          </a:p>
        </p:txBody>
      </p:sp>
      <p:sp>
        <p:nvSpPr>
          <p:cNvPr id="16" name="TextBox 15"/>
          <p:cNvSpPr txBox="1"/>
          <p:nvPr/>
        </p:nvSpPr>
        <p:spPr>
          <a:xfrm>
            <a:off x="3211350" y="4757768"/>
            <a:ext cx="4807235" cy="627864"/>
          </a:xfrm>
          <a:prstGeom prst="rect">
            <a:avLst/>
          </a:prstGeom>
          <a:noFill/>
          <a:ln>
            <a:solidFill>
              <a:schemeClr val="tx1"/>
            </a:solidFill>
          </a:ln>
        </p:spPr>
        <p:txBody>
          <a:bodyPr wrap="square" lIns="182880" tIns="146304" rIns="182880" bIns="146304" rtlCol="0" anchor="ctr" anchorCtr="0">
            <a:noAutofit/>
          </a:bodyPr>
          <a:lstStyle/>
          <a:p>
            <a:pPr algn="ctr">
              <a:lnSpc>
                <a:spcPct val="90000"/>
              </a:lnSpc>
              <a:spcAft>
                <a:spcPts val="1800"/>
              </a:spcAft>
            </a:pPr>
            <a:r>
              <a:rPr lang="en-US" sz="3200" dirty="0">
                <a:gradFill>
                  <a:gsLst>
                    <a:gs pos="2917">
                      <a:schemeClr val="tx1"/>
                    </a:gs>
                    <a:gs pos="30000">
                      <a:schemeClr val="tx1"/>
                    </a:gs>
                  </a:gsLst>
                  <a:lin ang="5400000" scaled="0"/>
                </a:gradFill>
              </a:rPr>
              <a:t>0.1 m/s</a:t>
            </a:r>
          </a:p>
        </p:txBody>
      </p:sp>
      <p:sp>
        <p:nvSpPr>
          <p:cNvPr id="17" name="TextBox 16"/>
          <p:cNvSpPr txBox="1"/>
          <p:nvPr/>
        </p:nvSpPr>
        <p:spPr>
          <a:xfrm>
            <a:off x="8018585" y="4757768"/>
            <a:ext cx="4807235" cy="627864"/>
          </a:xfrm>
          <a:prstGeom prst="rect">
            <a:avLst/>
          </a:prstGeom>
          <a:noFill/>
          <a:ln>
            <a:solidFill>
              <a:schemeClr val="tx1"/>
            </a:solidFill>
          </a:ln>
        </p:spPr>
        <p:txBody>
          <a:bodyPr wrap="square" lIns="182880" tIns="146304" rIns="182880" bIns="146304" rtlCol="0" anchor="ctr" anchorCtr="0">
            <a:noAutofit/>
          </a:bodyPr>
          <a:lstStyle/>
          <a:p>
            <a:pPr algn="ctr">
              <a:lnSpc>
                <a:spcPct val="90000"/>
              </a:lnSpc>
              <a:spcAft>
                <a:spcPts val="1800"/>
              </a:spcAft>
            </a:pPr>
            <a:r>
              <a:rPr lang="en-US" sz="3200" dirty="0">
                <a:gradFill>
                  <a:gsLst>
                    <a:gs pos="2917">
                      <a:schemeClr val="tx1"/>
                    </a:gs>
                    <a:gs pos="30000">
                      <a:schemeClr val="tx1"/>
                    </a:gs>
                  </a:gsLst>
                  <a:lin ang="5400000" scaled="0"/>
                </a:gradFill>
              </a:rPr>
              <a:t>0</a:t>
            </a:r>
            <a:r>
              <a:rPr lang="en-US" sz="3200" dirty="0">
                <a:gradFill>
                  <a:gsLst>
                    <a:gs pos="2917">
                      <a:schemeClr val="tx1"/>
                    </a:gs>
                    <a:gs pos="30000">
                      <a:schemeClr val="tx1"/>
                    </a:gs>
                  </a:gsLst>
                  <a:lin ang="5400000" scaled="0"/>
                </a:gradFill>
                <a:cs typeface="Times New Roman" panose="02020603050405020304" pitchFamily="18" charset="0"/>
              </a:rPr>
              <a:t>̊̊</a:t>
            </a:r>
            <a:r>
              <a:rPr lang="en-US" sz="3200" dirty="0">
                <a:gradFill>
                  <a:gsLst>
                    <a:gs pos="2917">
                      <a:schemeClr val="tx1"/>
                    </a:gs>
                    <a:gs pos="30000">
                      <a:schemeClr val="tx1"/>
                    </a:gs>
                  </a:gsLst>
                  <a:lin ang="5400000" scaled="0"/>
                </a:gradFill>
              </a:rPr>
              <a:t>  Straight</a:t>
            </a:r>
          </a:p>
        </p:txBody>
      </p:sp>
      <p:sp>
        <p:nvSpPr>
          <p:cNvPr id="18" name="TextBox 17"/>
          <p:cNvSpPr txBox="1"/>
          <p:nvPr/>
        </p:nvSpPr>
        <p:spPr>
          <a:xfrm>
            <a:off x="749504" y="6688135"/>
            <a:ext cx="2461846" cy="627864"/>
          </a:xfrm>
          <a:prstGeom prst="rect">
            <a:avLst/>
          </a:prstGeom>
          <a:solidFill>
            <a:srgbClr val="D232AA"/>
          </a:solidFill>
          <a:ln>
            <a:solidFill>
              <a:srgbClr val="D232AA"/>
            </a:solidFill>
          </a:ln>
        </p:spPr>
        <p:txBody>
          <a:bodyPr wrap="square" lIns="182880" tIns="146304" rIns="182880" bIns="146304" rtlCol="0" anchor="ctr" anchorCtr="0">
            <a:noAutofit/>
          </a:bodyPr>
          <a:lstStyle/>
          <a:p>
            <a:pPr algn="ctr">
              <a:lnSpc>
                <a:spcPct val="90000"/>
              </a:lnSpc>
              <a:spcAft>
                <a:spcPts val="1800"/>
              </a:spcAft>
            </a:pPr>
            <a:r>
              <a:rPr lang="en-US" sz="2400" dirty="0">
                <a:gradFill>
                  <a:gsLst>
                    <a:gs pos="2917">
                      <a:schemeClr val="tx1"/>
                    </a:gs>
                    <a:gs pos="30000">
                      <a:schemeClr val="tx1"/>
                    </a:gs>
                  </a:gsLst>
                  <a:lin ang="5400000" scaled="0"/>
                </a:gradFill>
              </a:rPr>
              <a:t>n</a:t>
            </a:r>
          </a:p>
        </p:txBody>
      </p:sp>
      <p:sp>
        <p:nvSpPr>
          <p:cNvPr id="19" name="TextBox 18"/>
          <p:cNvSpPr txBox="1"/>
          <p:nvPr/>
        </p:nvSpPr>
        <p:spPr>
          <a:xfrm>
            <a:off x="3211350" y="6688135"/>
            <a:ext cx="4807235" cy="627864"/>
          </a:xfrm>
          <a:prstGeom prst="rect">
            <a:avLst/>
          </a:prstGeom>
          <a:noFill/>
          <a:ln>
            <a:solidFill>
              <a:schemeClr val="tx1"/>
            </a:solidFill>
          </a:ln>
        </p:spPr>
        <p:txBody>
          <a:bodyPr wrap="square" lIns="182880" tIns="146304" rIns="182880" bIns="146304" rtlCol="0" anchor="ctr" anchorCtr="0">
            <a:noAutofit/>
          </a:bodyPr>
          <a:lstStyle/>
          <a:p>
            <a:pPr algn="ctr">
              <a:lnSpc>
                <a:spcPct val="90000"/>
              </a:lnSpc>
              <a:spcAft>
                <a:spcPts val="1800"/>
              </a:spcAft>
            </a:pPr>
            <a:r>
              <a:rPr lang="en-US" sz="3200" dirty="0">
                <a:gradFill>
                  <a:gsLst>
                    <a:gs pos="2917">
                      <a:schemeClr val="tx1"/>
                    </a:gs>
                    <a:gs pos="30000">
                      <a:schemeClr val="tx1"/>
                    </a:gs>
                  </a:gsLst>
                  <a:lin ang="5400000" scaled="0"/>
                </a:gradFill>
              </a:rPr>
              <a:t>2 m/s</a:t>
            </a:r>
          </a:p>
        </p:txBody>
      </p:sp>
      <p:sp>
        <p:nvSpPr>
          <p:cNvPr id="20" name="TextBox 19"/>
          <p:cNvSpPr txBox="1"/>
          <p:nvPr/>
        </p:nvSpPr>
        <p:spPr>
          <a:xfrm>
            <a:off x="8018585" y="6688135"/>
            <a:ext cx="4807235" cy="627864"/>
          </a:xfrm>
          <a:prstGeom prst="rect">
            <a:avLst/>
          </a:prstGeom>
          <a:noFill/>
          <a:ln>
            <a:solidFill>
              <a:schemeClr val="tx1"/>
            </a:solidFill>
          </a:ln>
        </p:spPr>
        <p:txBody>
          <a:bodyPr wrap="square" lIns="182880" tIns="146304" rIns="182880" bIns="146304" rtlCol="0" anchor="ctr" anchorCtr="0">
            <a:noAutofit/>
          </a:bodyPr>
          <a:lstStyle/>
          <a:p>
            <a:pPr algn="ctr">
              <a:lnSpc>
                <a:spcPct val="90000"/>
              </a:lnSpc>
              <a:spcAft>
                <a:spcPts val="1800"/>
              </a:spcAft>
            </a:pPr>
            <a:r>
              <a:rPr lang="en-US" sz="3200" dirty="0">
                <a:gradFill>
                  <a:gsLst>
                    <a:gs pos="2917">
                      <a:schemeClr val="tx1"/>
                    </a:gs>
                    <a:gs pos="30000">
                      <a:schemeClr val="tx1"/>
                    </a:gs>
                  </a:gsLst>
                  <a:lin ang="5400000" scaled="0"/>
                </a:gradFill>
              </a:rPr>
              <a:t>30</a:t>
            </a:r>
            <a:r>
              <a:rPr lang="en-US" sz="3200" dirty="0">
                <a:gradFill>
                  <a:gsLst>
                    <a:gs pos="2917">
                      <a:schemeClr val="tx1"/>
                    </a:gs>
                    <a:gs pos="30000">
                      <a:schemeClr val="tx1"/>
                    </a:gs>
                  </a:gsLst>
                  <a:lin ang="5400000" scaled="0"/>
                </a:gradFill>
                <a:cs typeface="Times New Roman" panose="02020603050405020304" pitchFamily="18" charset="0"/>
              </a:rPr>
              <a:t>̊̊</a:t>
            </a:r>
            <a:r>
              <a:rPr lang="en-US" sz="3200" dirty="0">
                <a:gradFill>
                  <a:gsLst>
                    <a:gs pos="2917">
                      <a:schemeClr val="tx1"/>
                    </a:gs>
                    <a:gs pos="30000">
                      <a:schemeClr val="tx1"/>
                    </a:gs>
                  </a:gsLst>
                  <a:lin ang="5400000" scaled="0"/>
                </a:gradFill>
              </a:rPr>
              <a:t>  Right </a:t>
            </a:r>
          </a:p>
        </p:txBody>
      </p:sp>
      <p:sp>
        <p:nvSpPr>
          <p:cNvPr id="21" name="TextBox 20"/>
          <p:cNvSpPr txBox="1"/>
          <p:nvPr/>
        </p:nvSpPr>
        <p:spPr>
          <a:xfrm rot="5400000">
            <a:off x="1820838" y="5630229"/>
            <a:ext cx="748465" cy="738664"/>
          </a:xfrm>
          <a:prstGeom prst="rect">
            <a:avLst/>
          </a:prstGeom>
          <a:noFill/>
        </p:spPr>
        <p:txBody>
          <a:bodyPr wrap="square" lIns="182880" tIns="146304" rIns="182880" bIns="146304" rtlCol="0">
            <a:spAutoFit/>
          </a:bodyPr>
          <a:lstStyle/>
          <a:p>
            <a:pPr>
              <a:lnSpc>
                <a:spcPct val="90000"/>
              </a:lnSpc>
              <a:spcAft>
                <a:spcPts val="1800"/>
              </a:spcAft>
            </a:pPr>
            <a:r>
              <a:rPr lang="en-US" sz="3200" dirty="0">
                <a:gradFill>
                  <a:gsLst>
                    <a:gs pos="2917">
                      <a:schemeClr val="tx1"/>
                    </a:gs>
                    <a:gs pos="30000">
                      <a:schemeClr val="tx1"/>
                    </a:gs>
                  </a:gsLst>
                  <a:lin ang="5400000" scaled="0"/>
                </a:gradFill>
              </a:rPr>
              <a:t>…</a:t>
            </a:r>
          </a:p>
        </p:txBody>
      </p:sp>
      <p:sp>
        <p:nvSpPr>
          <p:cNvPr id="22" name="TextBox 21"/>
          <p:cNvSpPr txBox="1"/>
          <p:nvPr/>
        </p:nvSpPr>
        <p:spPr>
          <a:xfrm rot="5400000">
            <a:off x="5168704" y="5630230"/>
            <a:ext cx="748465" cy="738664"/>
          </a:xfrm>
          <a:prstGeom prst="rect">
            <a:avLst/>
          </a:prstGeom>
          <a:noFill/>
        </p:spPr>
        <p:txBody>
          <a:bodyPr wrap="square" lIns="182880" tIns="146304" rIns="182880" bIns="146304" rtlCol="0">
            <a:spAutoFit/>
          </a:bodyPr>
          <a:lstStyle/>
          <a:p>
            <a:pPr>
              <a:lnSpc>
                <a:spcPct val="90000"/>
              </a:lnSpc>
              <a:spcAft>
                <a:spcPts val="1800"/>
              </a:spcAft>
            </a:pPr>
            <a:r>
              <a:rPr lang="en-US" sz="3200" dirty="0">
                <a:gradFill>
                  <a:gsLst>
                    <a:gs pos="2917">
                      <a:schemeClr val="tx1"/>
                    </a:gs>
                    <a:gs pos="30000">
                      <a:schemeClr val="tx1"/>
                    </a:gs>
                  </a:gsLst>
                  <a:lin ang="5400000" scaled="0"/>
                </a:gradFill>
              </a:rPr>
              <a:t>…</a:t>
            </a:r>
          </a:p>
        </p:txBody>
      </p:sp>
      <p:sp>
        <p:nvSpPr>
          <p:cNvPr id="23" name="TextBox 22"/>
          <p:cNvSpPr txBox="1"/>
          <p:nvPr/>
        </p:nvSpPr>
        <p:spPr>
          <a:xfrm rot="5400000">
            <a:off x="10340968" y="5614681"/>
            <a:ext cx="748465" cy="738664"/>
          </a:xfrm>
          <a:prstGeom prst="rect">
            <a:avLst/>
          </a:prstGeom>
          <a:noFill/>
        </p:spPr>
        <p:txBody>
          <a:bodyPr wrap="square" lIns="182880" tIns="146304" rIns="182880" bIns="146304" rtlCol="0">
            <a:spAutoFit/>
          </a:bodyPr>
          <a:lstStyle/>
          <a:p>
            <a:pPr>
              <a:lnSpc>
                <a:spcPct val="90000"/>
              </a:lnSpc>
              <a:spcAft>
                <a:spcPts val="1800"/>
              </a:spcAft>
            </a:pPr>
            <a:r>
              <a:rPr lang="en-US" sz="3200" dirty="0">
                <a:gradFill>
                  <a:gsLst>
                    <a:gs pos="2917">
                      <a:schemeClr val="tx1"/>
                    </a:gs>
                    <a:gs pos="30000">
                      <a:schemeClr val="tx1"/>
                    </a:gs>
                  </a:gsLst>
                  <a:lin ang="5400000" scaled="0"/>
                </a:gradFill>
              </a:rPr>
              <a:t>…</a:t>
            </a:r>
          </a:p>
        </p:txBody>
      </p:sp>
      <p:sp>
        <p:nvSpPr>
          <p:cNvPr id="26" name="TextBox 25"/>
          <p:cNvSpPr txBox="1"/>
          <p:nvPr/>
        </p:nvSpPr>
        <p:spPr>
          <a:xfrm>
            <a:off x="3214462" y="2864816"/>
            <a:ext cx="4807235" cy="627864"/>
          </a:xfrm>
          <a:prstGeom prst="rect">
            <a:avLst/>
          </a:prstGeom>
          <a:noFill/>
          <a:ln>
            <a:solidFill>
              <a:schemeClr val="tx1"/>
            </a:solidFill>
          </a:ln>
        </p:spPr>
        <p:txBody>
          <a:bodyPr wrap="square" lIns="182880" tIns="146304" rIns="182880" bIns="146304" rtlCol="0" anchor="ctr" anchorCtr="0">
            <a:noAutofit/>
          </a:bodyPr>
          <a:lstStyle/>
          <a:p>
            <a:pPr algn="ctr">
              <a:lnSpc>
                <a:spcPct val="90000"/>
              </a:lnSpc>
              <a:spcAft>
                <a:spcPts val="1800"/>
              </a:spcAft>
            </a:pPr>
            <a:r>
              <a:rPr lang="en-US" sz="3200" dirty="0">
                <a:gradFill>
                  <a:gsLst>
                    <a:gs pos="2917">
                      <a:schemeClr val="tx1"/>
                    </a:gs>
                    <a:gs pos="30000">
                      <a:schemeClr val="tx1"/>
                    </a:gs>
                  </a:gsLst>
                  <a:lin ang="5400000" scaled="0"/>
                </a:gradFill>
              </a:rPr>
              <a:t>SPEED</a:t>
            </a:r>
          </a:p>
        </p:txBody>
      </p:sp>
      <p:sp>
        <p:nvSpPr>
          <p:cNvPr id="27" name="TextBox 26"/>
          <p:cNvSpPr txBox="1"/>
          <p:nvPr/>
        </p:nvSpPr>
        <p:spPr>
          <a:xfrm>
            <a:off x="8018585" y="2865451"/>
            <a:ext cx="4807235" cy="627864"/>
          </a:xfrm>
          <a:prstGeom prst="rect">
            <a:avLst/>
          </a:prstGeom>
          <a:noFill/>
          <a:ln>
            <a:solidFill>
              <a:schemeClr val="tx1"/>
            </a:solidFill>
          </a:ln>
        </p:spPr>
        <p:txBody>
          <a:bodyPr wrap="square" lIns="182880" tIns="146304" rIns="182880" bIns="146304" rtlCol="0" anchor="ctr" anchorCtr="0">
            <a:noAutofit/>
          </a:bodyPr>
          <a:lstStyle/>
          <a:p>
            <a:pPr algn="ctr">
              <a:lnSpc>
                <a:spcPct val="90000"/>
              </a:lnSpc>
              <a:spcAft>
                <a:spcPts val="1800"/>
              </a:spcAft>
            </a:pPr>
            <a:r>
              <a:rPr lang="en-US" sz="3200" dirty="0">
                <a:gradFill>
                  <a:gsLst>
                    <a:gs pos="2917">
                      <a:schemeClr val="tx1"/>
                    </a:gs>
                    <a:gs pos="30000">
                      <a:schemeClr val="tx1"/>
                    </a:gs>
                  </a:gsLst>
                  <a:lin ang="5400000" scaled="0"/>
                </a:gradFill>
              </a:rPr>
              <a:t>STEERING</a:t>
            </a:r>
          </a:p>
        </p:txBody>
      </p:sp>
    </p:spTree>
    <p:extLst>
      <p:ext uri="{BB962C8B-B14F-4D97-AF65-F5344CB8AC3E}">
        <p14:creationId xmlns:p14="http://schemas.microsoft.com/office/powerpoint/2010/main" val="2584734127"/>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448DEC-A2E6-4408-A9CD-7648C3FD41B7}"/>
              </a:ext>
            </a:extLst>
          </p:cNvPr>
          <p:cNvSpPr>
            <a:spLocks noGrp="1"/>
          </p:cNvSpPr>
          <p:nvPr>
            <p:ph type="title"/>
          </p:nvPr>
        </p:nvSpPr>
        <p:spPr/>
        <p:txBody>
          <a:bodyPr/>
          <a:lstStyle/>
          <a:p>
            <a:r>
              <a:rPr lang="en-US" dirty="0"/>
              <a:t>Lab 1 – AWS DeepRacer console</a:t>
            </a:r>
          </a:p>
        </p:txBody>
      </p:sp>
      <p:sp>
        <p:nvSpPr>
          <p:cNvPr id="5" name="Text Placeholder 3">
            <a:extLst>
              <a:ext uri="{FF2B5EF4-FFF2-40B4-BE49-F238E27FC236}">
                <a16:creationId xmlns:a16="http://schemas.microsoft.com/office/drawing/2014/main" id="{B7DF0221-B6B1-483C-B45F-8ECF5C99D7BE}"/>
              </a:ext>
            </a:extLst>
          </p:cNvPr>
          <p:cNvSpPr txBox="1">
            <a:spLocks/>
          </p:cNvSpPr>
          <p:nvPr/>
        </p:nvSpPr>
        <p:spPr>
          <a:xfrm>
            <a:off x="1358435" y="1738418"/>
            <a:ext cx="12010161" cy="4435060"/>
          </a:xfrm>
          <a:prstGeom prst="rect">
            <a:avLst/>
          </a:prstGeom>
        </p:spPr>
        <p:txBody>
          <a:bodyPr vert="horz" wrap="square" lIns="182880" tIns="146304" rIns="182880" bIns="146304" rtlCol="0">
            <a:spAutoFit/>
          </a:bodyPr>
          <a:lstStyle>
            <a:lvl1pPr marL="0" marR="0" indent="0" algn="l" defTabSz="1097278" rtl="0" eaLnBrk="1" fontAlgn="auto" latinLnBrk="0" hangingPunct="1">
              <a:lnSpc>
                <a:spcPct val="90000"/>
              </a:lnSpc>
              <a:spcBef>
                <a:spcPct val="20000"/>
              </a:spcBef>
              <a:spcAft>
                <a:spcPts val="0"/>
              </a:spcAft>
              <a:buClrTx/>
              <a:buSzPct val="90000"/>
              <a:buFont typeface="Arial" pitchFamily="34" charset="0"/>
              <a:buNone/>
              <a:tabLst/>
              <a:defRPr sz="3200" b="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vl2pPr marL="40338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2pPr>
            <a:lvl3pPr marL="67231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3pPr>
            <a:lvl4pPr marL="94123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4pPr>
            <a:lvl5pPr marL="121016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5pPr>
            <a:lvl6pPr marL="301751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6pPr>
            <a:lvl7pPr marL="356615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7pPr>
            <a:lvl8pPr marL="411479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8pPr>
            <a:lvl9pPr marL="466343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9pPr>
          </a:lstStyle>
          <a:p>
            <a:pPr lvl="0" defTabSz="457200">
              <a:lnSpc>
                <a:spcPct val="100000"/>
              </a:lnSpc>
              <a:buSzTx/>
              <a:defRPr/>
            </a:pPr>
            <a:r>
              <a:rPr lang="en-US" sz="2400" b="1" spc="50" dirty="0">
                <a:solidFill>
                  <a:schemeClr val="tx2"/>
                </a:solidFill>
                <a:latin typeface="Amazon Ember" charset="0"/>
                <a:ea typeface="Amazon Ember" charset="0"/>
              </a:rPr>
              <a:t>OBJECTIVE</a:t>
            </a:r>
            <a:r>
              <a:rPr lang="en-US" sz="2400" spc="50" dirty="0">
                <a:solidFill>
                  <a:schemeClr val="tx2"/>
                </a:solidFill>
                <a:latin typeface="Amazon Ember" charset="0"/>
                <a:ea typeface="Amazon Ember" charset="0"/>
              </a:rPr>
              <a:t> </a:t>
            </a:r>
            <a:r>
              <a:rPr lang="en-US" sz="2400" spc="50" dirty="0">
                <a:latin typeface="Amazon Ember" charset="0"/>
                <a:ea typeface="Amazon Ember" charset="0"/>
              </a:rPr>
              <a:t>Build your first DeepRacer RL model</a:t>
            </a:r>
          </a:p>
          <a:p>
            <a:pPr lvl="0" defTabSz="457200">
              <a:lnSpc>
                <a:spcPct val="100000"/>
              </a:lnSpc>
              <a:buSzTx/>
              <a:defRPr/>
            </a:pPr>
            <a:r>
              <a:rPr lang="en-US" sz="2400" b="1" spc="50" dirty="0">
                <a:solidFill>
                  <a:schemeClr val="tx2"/>
                </a:solidFill>
                <a:latin typeface="Amazon Ember" charset="0"/>
                <a:ea typeface="Amazon Ember" charset="0"/>
              </a:rPr>
              <a:t>TIME</a:t>
            </a:r>
            <a:r>
              <a:rPr lang="en-US" sz="2400" spc="50" dirty="0">
                <a:solidFill>
                  <a:schemeClr val="tx2"/>
                </a:solidFill>
                <a:latin typeface="Amazon Ember" charset="0"/>
                <a:ea typeface="Amazon Ember" charset="0"/>
              </a:rPr>
              <a:t> </a:t>
            </a:r>
            <a:r>
              <a:rPr lang="en-US" sz="2400" spc="50" dirty="0">
                <a:latin typeface="Amazon Ember" charset="0"/>
                <a:ea typeface="Amazon Ember" charset="0"/>
              </a:rPr>
              <a:t>50 min.</a:t>
            </a:r>
          </a:p>
          <a:p>
            <a:pPr lvl="0" defTabSz="457200">
              <a:lnSpc>
                <a:spcPct val="100000"/>
              </a:lnSpc>
              <a:buSzTx/>
              <a:defRPr/>
            </a:pPr>
            <a:endParaRPr lang="en-US" sz="2400" dirty="0"/>
          </a:p>
          <a:p>
            <a:pPr lvl="0" defTabSz="457200">
              <a:lnSpc>
                <a:spcPct val="100000"/>
              </a:lnSpc>
              <a:buSzTx/>
              <a:defRPr/>
            </a:pPr>
            <a:endParaRPr lang="en-US" sz="2400" spc="50" dirty="0">
              <a:latin typeface="Amazon Ember" charset="0"/>
              <a:ea typeface="Amazon Ember" charset="0"/>
            </a:endParaRPr>
          </a:p>
          <a:p>
            <a:pPr marL="342900" indent="-342900">
              <a:buFont typeface="+mj-lt"/>
              <a:buAutoNum type="arabicPeriod"/>
            </a:pPr>
            <a:r>
              <a:rPr lang="en-US" sz="2400" dirty="0">
                <a:latin typeface="Amazon Ember" panose="02000000000000000000" pitchFamily="2" charset="0"/>
              </a:rPr>
              <a:t>Find the lab content here:</a:t>
            </a:r>
          </a:p>
          <a:p>
            <a:r>
              <a:rPr lang="en-US" sz="2400" dirty="0">
                <a:solidFill>
                  <a:schemeClr val="accent4"/>
                </a:solidFill>
                <a:latin typeface="Amazon Ember" panose="02000000000000000000" pitchFamily="2" charset="0"/>
              </a:rPr>
              <a:t>    </a:t>
            </a:r>
            <a:r>
              <a:rPr lang="en-US" sz="2400" dirty="0" err="1">
                <a:solidFill>
                  <a:schemeClr val="accent4"/>
                </a:solidFill>
                <a:latin typeface="Amazon Ember" panose="02000000000000000000" pitchFamily="2" charset="0"/>
              </a:rPr>
              <a:t>tbd</a:t>
            </a:r>
            <a:endParaRPr lang="en-US" sz="2400" dirty="0">
              <a:solidFill>
                <a:schemeClr val="accent4"/>
              </a:solidFill>
              <a:latin typeface="Amazon Ember" panose="02000000000000000000" pitchFamily="2" charset="0"/>
            </a:endParaRPr>
          </a:p>
          <a:p>
            <a:endParaRPr lang="en-US" sz="2400" dirty="0">
              <a:latin typeface="Amazon Ember" panose="02000000000000000000" pitchFamily="2" charset="0"/>
            </a:endParaRPr>
          </a:p>
          <a:p>
            <a:r>
              <a:rPr lang="en-US" sz="2400" dirty="0">
                <a:latin typeface="Amazon Ember" panose="02000000000000000000" pitchFamily="2" charset="0"/>
              </a:rPr>
              <a:t>2. Select:  DRL 2019 Lab</a:t>
            </a:r>
          </a:p>
          <a:p>
            <a:endParaRPr lang="en-US" sz="2400" dirty="0"/>
          </a:p>
          <a:p>
            <a:pPr marL="1284138" lvl="3" indent="-342900">
              <a:buFontTx/>
              <a:buChar char="-"/>
            </a:pPr>
            <a:endParaRPr lang="en-US" sz="2400" dirty="0"/>
          </a:p>
        </p:txBody>
      </p:sp>
      <p:cxnSp>
        <p:nvCxnSpPr>
          <p:cNvPr id="4" name="Straight Connector 3">
            <a:extLst>
              <a:ext uri="{FF2B5EF4-FFF2-40B4-BE49-F238E27FC236}">
                <a16:creationId xmlns:a16="http://schemas.microsoft.com/office/drawing/2014/main" id="{BF37E48C-391B-E947-AD58-BFC5690C4DF2}"/>
              </a:ext>
            </a:extLst>
          </p:cNvPr>
          <p:cNvCxnSpPr/>
          <p:nvPr/>
        </p:nvCxnSpPr>
        <p:spPr>
          <a:xfrm>
            <a:off x="1527420" y="3111055"/>
            <a:ext cx="11369042" cy="0"/>
          </a:xfrm>
          <a:prstGeom prst="line">
            <a:avLst/>
          </a:prstGeom>
          <a:ln w="25400">
            <a:gradFill flip="none" rotWithShape="1">
              <a:gsLst>
                <a:gs pos="0">
                  <a:schemeClr val="accent1"/>
                </a:gs>
                <a:gs pos="100000">
                  <a:schemeClr val="accent3"/>
                </a:gs>
              </a:gsLst>
              <a:lin ang="0" scaled="1"/>
              <a:tileRect/>
            </a:gra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7809934"/>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AWS DeepRacer, under the hood</a:t>
            </a:r>
          </a:p>
        </p:txBody>
      </p:sp>
    </p:spTree>
    <p:extLst>
      <p:ext uri="{BB962C8B-B14F-4D97-AF65-F5344CB8AC3E}">
        <p14:creationId xmlns:p14="http://schemas.microsoft.com/office/powerpoint/2010/main" val="4250018781"/>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0" y="1647001"/>
            <a:ext cx="14630400" cy="489349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09448DEC-A2E6-4408-A9CD-7648C3FD41B7}"/>
              </a:ext>
            </a:extLst>
          </p:cNvPr>
          <p:cNvSpPr>
            <a:spLocks noGrp="1"/>
          </p:cNvSpPr>
          <p:nvPr>
            <p:ph type="title"/>
          </p:nvPr>
        </p:nvSpPr>
        <p:spPr/>
        <p:txBody>
          <a:bodyPr/>
          <a:lstStyle/>
          <a:p>
            <a:r>
              <a:rPr lang="en-US" dirty="0"/>
              <a:t>AWS DeepRacer car specifications</a:t>
            </a:r>
          </a:p>
        </p:txBody>
      </p:sp>
      <p:pic>
        <p:nvPicPr>
          <p:cNvPr id="13" name="Picture 12"/>
          <p:cNvPicPr>
            <a:picLocks noChangeAspect="1"/>
          </p:cNvPicPr>
          <p:nvPr/>
        </p:nvPicPr>
        <p:blipFill>
          <a:blip r:embed="rId5"/>
          <a:stretch>
            <a:fillRect/>
          </a:stretch>
        </p:blipFill>
        <p:spPr>
          <a:xfrm>
            <a:off x="10597675" y="6038599"/>
            <a:ext cx="429689" cy="352442"/>
          </a:xfrm>
          <a:prstGeom prst="rect">
            <a:avLst/>
          </a:prstGeom>
        </p:spPr>
      </p:pic>
      <p:pic>
        <p:nvPicPr>
          <p:cNvPr id="14" name="Picture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247274" y="6140548"/>
            <a:ext cx="918619" cy="187092"/>
          </a:xfrm>
          <a:prstGeom prst="rect">
            <a:avLst/>
          </a:prstGeom>
        </p:spPr>
      </p:pic>
      <p:pic>
        <p:nvPicPr>
          <p:cNvPr id="2" name="car-lon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1194305" y="2031317"/>
            <a:ext cx="7124057" cy="4007282"/>
          </a:xfrm>
          <a:prstGeom prst="rect">
            <a:avLst/>
          </a:prstGeom>
        </p:spPr>
      </p:pic>
      <p:sp>
        <p:nvSpPr>
          <p:cNvPr id="9" name="Content Placeholder 2"/>
          <p:cNvSpPr txBox="1">
            <a:spLocks/>
          </p:cNvSpPr>
          <p:nvPr/>
        </p:nvSpPr>
        <p:spPr>
          <a:xfrm>
            <a:off x="8318362" y="2044376"/>
            <a:ext cx="6614815" cy="4170444"/>
          </a:xfrm>
          <a:prstGeom prst="rect">
            <a:avLst/>
          </a:prstGeom>
        </p:spPr>
        <p:txBody>
          <a:bodyPr/>
          <a:lstStyle>
            <a:lvl1pPr marL="0" marR="0" indent="0" algn="l" defTabSz="1097278" rtl="0" eaLnBrk="1" fontAlgn="auto" latinLnBrk="0" hangingPunct="1">
              <a:lnSpc>
                <a:spcPct val="90000"/>
              </a:lnSpc>
              <a:spcBef>
                <a:spcPct val="20000"/>
              </a:spcBef>
              <a:spcAft>
                <a:spcPts val="0"/>
              </a:spcAft>
              <a:buClrTx/>
              <a:buSzPct val="90000"/>
              <a:buFont typeface="Arial" pitchFamily="34" charset="0"/>
              <a:buNone/>
              <a:tabLst/>
              <a:defRPr sz="3200" b="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vl2pPr marL="40338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2pPr>
            <a:lvl3pPr marL="67231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3pPr>
            <a:lvl4pPr marL="94123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4pPr>
            <a:lvl5pPr marL="121016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5pPr>
            <a:lvl6pPr marL="301751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6pPr>
            <a:lvl7pPr marL="356615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7pPr>
            <a:lvl8pPr marL="411479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8pPr>
            <a:lvl9pPr marL="466343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9pPr>
          </a:lstStyle>
          <a:p>
            <a:pPr>
              <a:lnSpc>
                <a:spcPts val="1900"/>
              </a:lnSpc>
            </a:pPr>
            <a:r>
              <a:rPr lang="en-US" sz="1500" dirty="0"/>
              <a:t>CAR 	                      18th scale 4WD with monster truck chassis</a:t>
            </a:r>
          </a:p>
          <a:p>
            <a:pPr>
              <a:lnSpc>
                <a:spcPts val="1900"/>
              </a:lnSpc>
            </a:pPr>
            <a:r>
              <a:rPr lang="en-US" sz="1500" dirty="0"/>
              <a:t>CPU		Intel Atom™ Processor</a:t>
            </a:r>
          </a:p>
          <a:p>
            <a:pPr>
              <a:lnSpc>
                <a:spcPts val="1900"/>
              </a:lnSpc>
            </a:pPr>
            <a:r>
              <a:rPr lang="en-US" sz="1500" dirty="0"/>
              <a:t>MEMORY		4GB RAM</a:t>
            </a:r>
          </a:p>
          <a:p>
            <a:pPr>
              <a:lnSpc>
                <a:spcPts val="1900"/>
              </a:lnSpc>
            </a:pPr>
            <a:r>
              <a:rPr lang="en-US" sz="1500" dirty="0"/>
              <a:t>STORAGE		32GB (expandable)</a:t>
            </a:r>
          </a:p>
          <a:p>
            <a:pPr>
              <a:lnSpc>
                <a:spcPts val="1900"/>
              </a:lnSpc>
            </a:pPr>
            <a:r>
              <a:rPr lang="en-US" sz="1500" dirty="0"/>
              <a:t>WI-FI		802.11ac</a:t>
            </a:r>
          </a:p>
          <a:p>
            <a:pPr>
              <a:lnSpc>
                <a:spcPts val="1900"/>
              </a:lnSpc>
            </a:pPr>
            <a:r>
              <a:rPr lang="en-US" sz="1500" dirty="0"/>
              <a:t>CAMERA		4 MP camera with MJPEG</a:t>
            </a:r>
          </a:p>
          <a:p>
            <a:pPr>
              <a:lnSpc>
                <a:spcPts val="1900"/>
              </a:lnSpc>
            </a:pPr>
            <a:r>
              <a:rPr lang="en-US" sz="1500" dirty="0"/>
              <a:t>DRIVE BATTERY	1000mAh lithium polymer</a:t>
            </a:r>
          </a:p>
          <a:p>
            <a:pPr>
              <a:lnSpc>
                <a:spcPts val="1900"/>
              </a:lnSpc>
            </a:pPr>
            <a:r>
              <a:rPr lang="en-US" sz="1500" dirty="0"/>
              <a:t>COMPUTE BATTERY	13600mAh USB-C </a:t>
            </a:r>
          </a:p>
          <a:p>
            <a:pPr>
              <a:lnSpc>
                <a:spcPts val="1900"/>
              </a:lnSpc>
            </a:pPr>
            <a:r>
              <a:rPr lang="en-US" sz="1500" dirty="0"/>
              <a:t>SENSORS		Integrated accelerometer and gyroscope</a:t>
            </a:r>
          </a:p>
          <a:p>
            <a:pPr>
              <a:lnSpc>
                <a:spcPts val="1900"/>
              </a:lnSpc>
            </a:pPr>
            <a:r>
              <a:rPr lang="en-US" sz="1500" dirty="0"/>
              <a:t>PORTS		4x USB-A, 1x USB-C, 1x Micro-USB, 1x HDMI</a:t>
            </a:r>
          </a:p>
          <a:p>
            <a:pPr>
              <a:lnSpc>
                <a:spcPts val="1900"/>
              </a:lnSpc>
            </a:pPr>
            <a:r>
              <a:rPr lang="en-US" sz="1500" dirty="0"/>
              <a:t>SOFTWARE		Ubuntu OS 16.04.3 LTS, Intel® </a:t>
            </a:r>
            <a:r>
              <a:rPr lang="en-US" sz="1500" dirty="0" err="1"/>
              <a:t>OpenVINO</a:t>
            </a:r>
            <a:r>
              <a:rPr lang="en-US" sz="1500" dirty="0"/>
              <a:t>™ 		toolkit, ROS Kinetic</a:t>
            </a:r>
          </a:p>
          <a:p>
            <a:pPr>
              <a:lnSpc>
                <a:spcPts val="1900"/>
              </a:lnSpc>
            </a:pPr>
            <a:endParaRPr lang="en-US" sz="1400" dirty="0"/>
          </a:p>
          <a:p>
            <a:pPr>
              <a:lnSpc>
                <a:spcPts val="1900"/>
              </a:lnSpc>
            </a:pPr>
            <a:endParaRPr lang="en-US" sz="1200" dirty="0"/>
          </a:p>
        </p:txBody>
      </p:sp>
    </p:spTree>
    <p:extLst>
      <p:ext uri="{BB962C8B-B14F-4D97-AF65-F5344CB8AC3E}">
        <p14:creationId xmlns:p14="http://schemas.microsoft.com/office/powerpoint/2010/main" val="11611085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268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3" name="Group 132">
            <a:extLst>
              <a:ext uri="{FF2B5EF4-FFF2-40B4-BE49-F238E27FC236}">
                <a16:creationId xmlns:a16="http://schemas.microsoft.com/office/drawing/2014/main" id="{B708BAED-31CC-594C-A113-717243BA2CCE}"/>
              </a:ext>
            </a:extLst>
          </p:cNvPr>
          <p:cNvGrpSpPr/>
          <p:nvPr/>
        </p:nvGrpSpPr>
        <p:grpSpPr>
          <a:xfrm>
            <a:off x="12515757" y="1290350"/>
            <a:ext cx="1794339" cy="517065"/>
            <a:chOff x="12572273" y="1142484"/>
            <a:chExt cx="1794339" cy="517065"/>
          </a:xfrm>
        </p:grpSpPr>
        <p:sp>
          <p:nvSpPr>
            <p:cNvPr id="23" name="TextBox 22"/>
            <p:cNvSpPr txBox="1"/>
            <p:nvPr/>
          </p:nvSpPr>
          <p:spPr>
            <a:xfrm>
              <a:off x="12572273" y="1142484"/>
              <a:ext cx="1794339" cy="517065"/>
            </a:xfrm>
            <a:prstGeom prst="rect">
              <a:avLst/>
            </a:prstGeom>
            <a:noFill/>
            <a:ln>
              <a:noFill/>
            </a:ln>
          </p:spPr>
          <p:txBody>
            <a:bodyPr wrap="square" lIns="182880" tIns="146304" rIns="182880" bIns="146304" rtlCol="0">
              <a:spAutoFit/>
            </a:bodyPr>
            <a:lstStyle/>
            <a:p>
              <a:pPr marL="0" marR="0" lvl="0" indent="0" algn="l" defTabSz="1097212" rtl="0" eaLnBrk="1" fontAlgn="auto" latinLnBrk="0" hangingPunct="1">
                <a:lnSpc>
                  <a:spcPct val="90000"/>
                </a:lnSpc>
                <a:spcBef>
                  <a:spcPts val="0"/>
                </a:spcBef>
                <a:spcAft>
                  <a:spcPts val="180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Amazon Ember"/>
                  <a:ea typeface="+mn-ea"/>
                  <a:cs typeface="+mn-cs"/>
                </a:rPr>
                <a:t>ROS Msg Node</a:t>
              </a:r>
            </a:p>
          </p:txBody>
        </p:sp>
        <p:sp>
          <p:nvSpPr>
            <p:cNvPr id="13" name="Rectangle 12"/>
            <p:cNvSpPr/>
            <p:nvPr/>
          </p:nvSpPr>
          <p:spPr bwMode="auto">
            <a:xfrm>
              <a:off x="12572273" y="1152387"/>
              <a:ext cx="1676400" cy="448430"/>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grpSp>
      <p:grpSp>
        <p:nvGrpSpPr>
          <p:cNvPr id="132" name="Group 131">
            <a:extLst>
              <a:ext uri="{FF2B5EF4-FFF2-40B4-BE49-F238E27FC236}">
                <a16:creationId xmlns:a16="http://schemas.microsoft.com/office/drawing/2014/main" id="{3849E5CE-F935-EA41-B3FB-B200A4B74D94}"/>
              </a:ext>
            </a:extLst>
          </p:cNvPr>
          <p:cNvGrpSpPr/>
          <p:nvPr/>
        </p:nvGrpSpPr>
        <p:grpSpPr>
          <a:xfrm>
            <a:off x="12525184" y="1855787"/>
            <a:ext cx="1676400" cy="517065"/>
            <a:chOff x="12585429" y="1848164"/>
            <a:chExt cx="1676400" cy="517065"/>
          </a:xfrm>
        </p:grpSpPr>
        <p:sp>
          <p:nvSpPr>
            <p:cNvPr id="53" name="Rectangle 52"/>
            <p:cNvSpPr/>
            <p:nvPr/>
          </p:nvSpPr>
          <p:spPr bwMode="auto">
            <a:xfrm>
              <a:off x="12585429" y="1861276"/>
              <a:ext cx="1676400" cy="448430"/>
            </a:xfrm>
            <a:prstGeom prst="rect">
              <a:avLst/>
            </a:prstGeom>
            <a:no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Amazon Ember"/>
                <a:ea typeface="Segoe UI" pitchFamily="34" charset="0"/>
                <a:cs typeface="Segoe UI" pitchFamily="34" charset="0"/>
              </a:endParaRPr>
            </a:p>
          </p:txBody>
        </p:sp>
        <p:sp>
          <p:nvSpPr>
            <p:cNvPr id="54" name="TextBox 53"/>
            <p:cNvSpPr txBox="1"/>
            <p:nvPr/>
          </p:nvSpPr>
          <p:spPr>
            <a:xfrm>
              <a:off x="12717077" y="1848164"/>
              <a:ext cx="1544752" cy="517065"/>
            </a:xfrm>
            <a:prstGeom prst="rect">
              <a:avLst/>
            </a:prstGeom>
            <a:noFill/>
            <a:ln>
              <a:noFill/>
            </a:ln>
          </p:spPr>
          <p:txBody>
            <a:bodyPr wrap="square" lIns="182880" tIns="146304" rIns="182880" bIns="146304" rtlCol="0">
              <a:spAutoFit/>
            </a:bodyPr>
            <a:lstStyle/>
            <a:p>
              <a:pPr marL="0" marR="0" lvl="0" indent="0" algn="l" defTabSz="1097212" rtl="0" eaLnBrk="1" fontAlgn="auto" latinLnBrk="0" hangingPunct="1">
                <a:lnSpc>
                  <a:spcPct val="90000"/>
                </a:lnSpc>
                <a:spcBef>
                  <a:spcPts val="0"/>
                </a:spcBef>
                <a:spcAft>
                  <a:spcPts val="1800"/>
                </a:spcAft>
                <a:buClrTx/>
                <a:buSzTx/>
                <a:buFontTx/>
                <a:buNone/>
                <a:tabLst/>
                <a:defRPr/>
              </a:pPr>
              <a:r>
                <a:rPr kumimoji="0" lang="en-US" sz="1600" b="1" i="0" u="none" strike="noStrike" kern="1200" cap="none" spc="0" normalizeH="0" baseline="0" noProof="0" dirty="0">
                  <a:ln>
                    <a:noFill/>
                  </a:ln>
                  <a:solidFill>
                    <a:srgbClr val="FFFFFF"/>
                  </a:solidFill>
                  <a:effectLst/>
                  <a:uLnTx/>
                  <a:uFillTx/>
                  <a:latin typeface="Amazon Ember"/>
                  <a:ea typeface="+mn-ea"/>
                  <a:cs typeface="+mn-cs"/>
                </a:rPr>
                <a:t>Stored File</a:t>
              </a:r>
            </a:p>
          </p:txBody>
        </p:sp>
      </p:grpSp>
      <p:grpSp>
        <p:nvGrpSpPr>
          <p:cNvPr id="134" name="Group 133">
            <a:extLst>
              <a:ext uri="{FF2B5EF4-FFF2-40B4-BE49-F238E27FC236}">
                <a16:creationId xmlns:a16="http://schemas.microsoft.com/office/drawing/2014/main" id="{E673A063-579C-1447-8E51-7E433AAB8F2B}"/>
              </a:ext>
            </a:extLst>
          </p:cNvPr>
          <p:cNvGrpSpPr/>
          <p:nvPr/>
        </p:nvGrpSpPr>
        <p:grpSpPr>
          <a:xfrm>
            <a:off x="12487250" y="776620"/>
            <a:ext cx="1714334" cy="425487"/>
            <a:chOff x="12534339" y="469155"/>
            <a:chExt cx="1714334" cy="425487"/>
          </a:xfrm>
        </p:grpSpPr>
        <p:sp>
          <p:nvSpPr>
            <p:cNvPr id="7" name="Rectangle 6"/>
            <p:cNvSpPr/>
            <p:nvPr/>
          </p:nvSpPr>
          <p:spPr>
            <a:xfrm>
              <a:off x="12779800" y="528462"/>
              <a:ext cx="1223412" cy="338554"/>
            </a:xfrm>
            <a:prstGeom prst="rect">
              <a:avLst/>
            </a:prstGeom>
            <a:ln>
              <a:noFill/>
            </a:ln>
          </p:spPr>
          <p:txBody>
            <a:bodyPr wrap="square">
              <a:spAutoFit/>
            </a:bodyPr>
            <a:lstStyle/>
            <a:p>
              <a:pPr marL="0" marR="0" lvl="0" indent="0" algn="ctr" defTabSz="109721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Amazon Ember"/>
                  <a:ea typeface="+mn-ea"/>
                  <a:cs typeface="+mn-cs"/>
                </a:rPr>
                <a:t>ROS Nodes</a:t>
              </a:r>
            </a:p>
          </p:txBody>
        </p:sp>
        <p:sp>
          <p:nvSpPr>
            <p:cNvPr id="131" name="Rectangle 130">
              <a:extLst>
                <a:ext uri="{FF2B5EF4-FFF2-40B4-BE49-F238E27FC236}">
                  <a16:creationId xmlns:a16="http://schemas.microsoft.com/office/drawing/2014/main" id="{019D1795-282C-E342-9E5F-9C46E2C5AF6D}"/>
                </a:ext>
              </a:extLst>
            </p:cNvPr>
            <p:cNvSpPr/>
            <p:nvPr/>
          </p:nvSpPr>
          <p:spPr bwMode="auto">
            <a:xfrm>
              <a:off x="12534339" y="469155"/>
              <a:ext cx="1714334" cy="425487"/>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grpSp>
      <p:grpSp>
        <p:nvGrpSpPr>
          <p:cNvPr id="138" name="Group 137">
            <a:extLst>
              <a:ext uri="{FF2B5EF4-FFF2-40B4-BE49-F238E27FC236}">
                <a16:creationId xmlns:a16="http://schemas.microsoft.com/office/drawing/2014/main" id="{ED3841AD-096F-9E4A-828E-BD12E2971F7B}"/>
              </a:ext>
            </a:extLst>
          </p:cNvPr>
          <p:cNvGrpSpPr/>
          <p:nvPr/>
        </p:nvGrpSpPr>
        <p:grpSpPr>
          <a:xfrm>
            <a:off x="422731" y="2114319"/>
            <a:ext cx="13844143" cy="3679894"/>
            <a:chOff x="465953" y="2237423"/>
            <a:chExt cx="13844143" cy="3679894"/>
          </a:xfrm>
        </p:grpSpPr>
        <p:sp>
          <p:nvSpPr>
            <p:cNvPr id="38" name="TextBox 37"/>
            <p:cNvSpPr txBox="1"/>
            <p:nvPr/>
          </p:nvSpPr>
          <p:spPr>
            <a:xfrm>
              <a:off x="7927624" y="5000003"/>
              <a:ext cx="1016267" cy="565375"/>
            </a:xfrm>
            <a:prstGeom prst="rect">
              <a:avLst/>
            </a:prstGeom>
            <a:noFill/>
            <a:ln>
              <a:noFill/>
            </a:ln>
          </p:spPr>
          <p:txBody>
            <a:bodyPr wrap="square" lIns="182880" tIns="146304" rIns="182880" bIns="146304" rtlCol="0">
              <a:spAutoFit/>
            </a:bodyPr>
            <a:lstStyle/>
            <a:p>
              <a:pPr marL="0" marR="0" lvl="0" indent="0" algn="ctr" defTabSz="1097212" rtl="0" eaLnBrk="1" fontAlgn="auto" latinLnBrk="0" hangingPunct="1">
                <a:lnSpc>
                  <a:spcPct val="90000"/>
                </a:lnSpc>
                <a:spcBef>
                  <a:spcPts val="0"/>
                </a:spcBef>
                <a:spcAft>
                  <a:spcPts val="180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Amazon Ember"/>
                  <a:ea typeface="+mn-ea"/>
                  <a:cs typeface="+mn-cs"/>
                </a:rPr>
                <a:t>Web Server Publisher</a:t>
              </a:r>
            </a:p>
          </p:txBody>
        </p:sp>
        <p:sp>
          <p:nvSpPr>
            <p:cNvPr id="71" name="Rectangle 70">
              <a:extLst>
                <a:ext uri="{FF2B5EF4-FFF2-40B4-BE49-F238E27FC236}">
                  <a16:creationId xmlns:a16="http://schemas.microsoft.com/office/drawing/2014/main" id="{84FF4366-103C-334B-AFE8-EA558CB06892}"/>
                </a:ext>
              </a:extLst>
            </p:cNvPr>
            <p:cNvSpPr/>
            <p:nvPr/>
          </p:nvSpPr>
          <p:spPr bwMode="auto">
            <a:xfrm>
              <a:off x="2283565" y="2774004"/>
              <a:ext cx="1072750" cy="675727"/>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3" name="TextBox 2"/>
            <p:cNvSpPr txBox="1"/>
            <p:nvPr/>
          </p:nvSpPr>
          <p:spPr>
            <a:xfrm>
              <a:off x="2265613" y="2945359"/>
              <a:ext cx="1117894" cy="600164"/>
            </a:xfrm>
            <a:prstGeom prst="rect">
              <a:avLst/>
            </a:prstGeom>
            <a:noFill/>
            <a:ln>
              <a:noFill/>
            </a:ln>
          </p:spPr>
          <p:txBody>
            <a:bodyPr wrap="square" lIns="182880" tIns="146304" rIns="182880" bIns="146304" rtlCol="0">
              <a:spAutoFit/>
            </a:bodyPr>
            <a:lstStyle/>
            <a:p>
              <a:pPr marL="0" marR="0" lvl="0" indent="0" algn="ctr" defTabSz="1097212" rtl="0" eaLnBrk="1" fontAlgn="auto" latinLnBrk="0" hangingPunct="1">
                <a:lnSpc>
                  <a:spcPct val="90000"/>
                </a:lnSpc>
                <a:spcBef>
                  <a:spcPts val="0"/>
                </a:spcBef>
                <a:spcAft>
                  <a:spcPts val="180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Amazon Ember"/>
                  <a:ea typeface="+mn-ea"/>
                  <a:cs typeface="+mn-cs"/>
                </a:rPr>
                <a:t>Model Optimizer</a:t>
              </a:r>
            </a:p>
          </p:txBody>
        </p:sp>
        <p:sp>
          <p:nvSpPr>
            <p:cNvPr id="26" name="TextBox 25"/>
            <p:cNvSpPr txBox="1"/>
            <p:nvPr/>
          </p:nvSpPr>
          <p:spPr>
            <a:xfrm>
              <a:off x="3453376" y="4562227"/>
              <a:ext cx="909318" cy="600164"/>
            </a:xfrm>
            <a:prstGeom prst="rect">
              <a:avLst/>
            </a:prstGeom>
            <a:noFill/>
            <a:ln>
              <a:noFill/>
            </a:ln>
          </p:spPr>
          <p:txBody>
            <a:bodyPr wrap="square" lIns="182880" tIns="146304" rIns="182880" bIns="146304" rtlCol="0">
              <a:spAutoFit/>
            </a:bodyPr>
            <a:lstStyle/>
            <a:p>
              <a:pPr marL="0" marR="0" lvl="0" indent="0" algn="ctr" defTabSz="1097212" rtl="0" eaLnBrk="1" fontAlgn="auto" latinLnBrk="0" hangingPunct="1">
                <a:lnSpc>
                  <a:spcPct val="90000"/>
                </a:lnSpc>
                <a:spcBef>
                  <a:spcPts val="0"/>
                </a:spcBef>
                <a:spcAft>
                  <a:spcPts val="180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Amazon Ember"/>
                  <a:ea typeface="+mn-ea"/>
                  <a:cs typeface="+mn-cs"/>
                </a:rPr>
                <a:t>Video M-JPEG</a:t>
              </a:r>
            </a:p>
          </p:txBody>
        </p:sp>
        <p:sp>
          <p:nvSpPr>
            <p:cNvPr id="29" name="TextBox 28"/>
            <p:cNvSpPr txBox="1"/>
            <p:nvPr/>
          </p:nvSpPr>
          <p:spPr>
            <a:xfrm>
              <a:off x="4860079" y="5018031"/>
              <a:ext cx="1117894" cy="409921"/>
            </a:xfrm>
            <a:prstGeom prst="rect">
              <a:avLst/>
            </a:prstGeom>
            <a:noFill/>
            <a:ln>
              <a:noFill/>
            </a:ln>
          </p:spPr>
          <p:txBody>
            <a:bodyPr wrap="square" lIns="182880" tIns="146304" rIns="182880" bIns="146304" rtlCol="0">
              <a:spAutoFit/>
            </a:bodyPr>
            <a:lstStyle/>
            <a:p>
              <a:pPr marL="0" marR="0" lvl="0" indent="0" algn="ctr" defTabSz="1097212" rtl="0" eaLnBrk="1" fontAlgn="auto" latinLnBrk="0" hangingPunct="1">
                <a:lnSpc>
                  <a:spcPct val="90000"/>
                </a:lnSpc>
                <a:spcBef>
                  <a:spcPts val="0"/>
                </a:spcBef>
                <a:spcAft>
                  <a:spcPts val="180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Amazon Ember"/>
                  <a:ea typeface="+mn-ea"/>
                  <a:cs typeface="+mn-cs"/>
                </a:rPr>
                <a:t>Web Server Video</a:t>
              </a:r>
            </a:p>
          </p:txBody>
        </p:sp>
        <p:sp>
          <p:nvSpPr>
            <p:cNvPr id="34" name="TextBox 33"/>
            <p:cNvSpPr txBox="1"/>
            <p:nvPr/>
          </p:nvSpPr>
          <p:spPr>
            <a:xfrm>
              <a:off x="6487667" y="4104280"/>
              <a:ext cx="967195" cy="600164"/>
            </a:xfrm>
            <a:prstGeom prst="rect">
              <a:avLst/>
            </a:prstGeom>
            <a:noFill/>
            <a:ln>
              <a:solidFill>
                <a:schemeClr val="accent1"/>
              </a:solidFill>
            </a:ln>
          </p:spPr>
          <p:txBody>
            <a:bodyPr wrap="square" lIns="182880" tIns="146304" rIns="182880" bIns="146304" rtlCol="0">
              <a:spAutoFit/>
            </a:bodyPr>
            <a:lstStyle/>
            <a:p>
              <a:pPr marL="0" marR="0" lvl="0" indent="0" algn="ctr" defTabSz="1097212" rtl="0" eaLnBrk="1" fontAlgn="auto" latinLnBrk="0" hangingPunct="1">
                <a:lnSpc>
                  <a:spcPct val="90000"/>
                </a:lnSpc>
                <a:spcBef>
                  <a:spcPts val="0"/>
                </a:spcBef>
                <a:spcAft>
                  <a:spcPts val="180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Amazon Ember"/>
                  <a:ea typeface="+mn-ea"/>
                  <a:cs typeface="+mn-cs"/>
                </a:rPr>
                <a:t>Inference Results</a:t>
              </a:r>
            </a:p>
          </p:txBody>
        </p:sp>
        <p:sp>
          <p:nvSpPr>
            <p:cNvPr id="39" name="Rectangle 38"/>
            <p:cNvSpPr/>
            <p:nvPr/>
          </p:nvSpPr>
          <p:spPr bwMode="auto">
            <a:xfrm>
              <a:off x="9465712" y="4099086"/>
              <a:ext cx="947087" cy="560792"/>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40" name="TextBox 39"/>
            <p:cNvSpPr txBox="1"/>
            <p:nvPr/>
          </p:nvSpPr>
          <p:spPr>
            <a:xfrm>
              <a:off x="9360883" y="4090747"/>
              <a:ext cx="1185022" cy="600164"/>
            </a:xfrm>
            <a:prstGeom prst="rect">
              <a:avLst/>
            </a:prstGeom>
            <a:noFill/>
            <a:ln>
              <a:noFill/>
            </a:ln>
          </p:spPr>
          <p:txBody>
            <a:bodyPr wrap="square" lIns="182880" tIns="146304" rIns="182880" bIns="146304" rtlCol="0">
              <a:spAutoFit/>
            </a:bodyPr>
            <a:lstStyle/>
            <a:p>
              <a:pPr marL="0" marR="0" lvl="0" indent="0" algn="ctr" defTabSz="1097212" rtl="0" eaLnBrk="1" fontAlgn="auto" latinLnBrk="0" hangingPunct="1">
                <a:lnSpc>
                  <a:spcPct val="90000"/>
                </a:lnSpc>
                <a:spcBef>
                  <a:spcPts val="0"/>
                </a:spcBef>
                <a:spcAft>
                  <a:spcPts val="180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Amazon Ember"/>
                  <a:ea typeface="+mn-ea"/>
                  <a:cs typeface="+mn-cs"/>
                </a:rPr>
                <a:t>Autonomous Drive</a:t>
              </a:r>
            </a:p>
          </p:txBody>
        </p:sp>
        <p:sp>
          <p:nvSpPr>
            <p:cNvPr id="44" name="TextBox 43"/>
            <p:cNvSpPr txBox="1"/>
            <p:nvPr/>
          </p:nvSpPr>
          <p:spPr>
            <a:xfrm>
              <a:off x="10969335" y="4563043"/>
              <a:ext cx="1016267" cy="600164"/>
            </a:xfrm>
            <a:prstGeom prst="rect">
              <a:avLst/>
            </a:prstGeom>
            <a:noFill/>
            <a:ln>
              <a:noFill/>
            </a:ln>
          </p:spPr>
          <p:txBody>
            <a:bodyPr wrap="square" lIns="182880" tIns="146304" rIns="182880" bIns="146304" rtlCol="0">
              <a:spAutoFit/>
            </a:bodyPr>
            <a:lstStyle/>
            <a:p>
              <a:pPr marL="0" marR="0" lvl="0" indent="0" algn="ctr" defTabSz="1097212" rtl="0" eaLnBrk="1" fontAlgn="auto" latinLnBrk="0" hangingPunct="1">
                <a:lnSpc>
                  <a:spcPct val="90000"/>
                </a:lnSpc>
                <a:spcBef>
                  <a:spcPts val="0"/>
                </a:spcBef>
                <a:spcAft>
                  <a:spcPts val="180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Amazon Ember"/>
                  <a:ea typeface="+mn-ea"/>
                  <a:cs typeface="+mn-cs"/>
                </a:rPr>
                <a:t>Control Node</a:t>
              </a:r>
            </a:p>
          </p:txBody>
        </p:sp>
        <p:sp>
          <p:nvSpPr>
            <p:cNvPr id="67" name="TextBox 66"/>
            <p:cNvSpPr txBox="1"/>
            <p:nvPr/>
          </p:nvSpPr>
          <p:spPr>
            <a:xfrm>
              <a:off x="3899043" y="2849567"/>
              <a:ext cx="1117894" cy="600164"/>
            </a:xfrm>
            <a:prstGeom prst="rect">
              <a:avLst/>
            </a:prstGeom>
            <a:noFill/>
            <a:ln>
              <a:noFill/>
            </a:ln>
          </p:spPr>
          <p:txBody>
            <a:bodyPr wrap="square" lIns="182880" tIns="146304" rIns="182880" bIns="146304" rtlCol="0">
              <a:spAutoFit/>
            </a:bodyPr>
            <a:lstStyle/>
            <a:p>
              <a:pPr marL="0" marR="0" lvl="0" indent="0" algn="ctr" defTabSz="1097212" rtl="0" eaLnBrk="1" fontAlgn="auto" latinLnBrk="0" hangingPunct="1">
                <a:lnSpc>
                  <a:spcPct val="90000"/>
                </a:lnSpc>
                <a:spcBef>
                  <a:spcPts val="0"/>
                </a:spcBef>
                <a:spcAft>
                  <a:spcPts val="180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Amazon Ember"/>
                  <a:ea typeface="+mn-ea"/>
                  <a:cs typeface="+mn-cs"/>
                </a:rPr>
                <a:t>Optimized Model</a:t>
              </a:r>
            </a:p>
          </p:txBody>
        </p:sp>
        <p:sp>
          <p:nvSpPr>
            <p:cNvPr id="55" name="Rectangle 54"/>
            <p:cNvSpPr/>
            <p:nvPr/>
          </p:nvSpPr>
          <p:spPr bwMode="auto">
            <a:xfrm>
              <a:off x="3899043" y="2851859"/>
              <a:ext cx="1117894" cy="560792"/>
            </a:xfrm>
            <a:prstGeom prst="rect">
              <a:avLst/>
            </a:prstGeom>
            <a:no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62" name="TextBox 61">
              <a:extLst>
                <a:ext uri="{FF2B5EF4-FFF2-40B4-BE49-F238E27FC236}">
                  <a16:creationId xmlns:a16="http://schemas.microsoft.com/office/drawing/2014/main" id="{8B88F4E1-4729-6545-BCF4-B54FFF536809}"/>
                </a:ext>
              </a:extLst>
            </p:cNvPr>
            <p:cNvSpPr txBox="1"/>
            <p:nvPr/>
          </p:nvSpPr>
          <p:spPr>
            <a:xfrm>
              <a:off x="1890123" y="4736066"/>
              <a:ext cx="1072750" cy="261610"/>
            </a:xfrm>
            <a:prstGeom prst="rect">
              <a:avLst/>
            </a:prstGeom>
            <a:noFill/>
          </p:spPr>
          <p:txBody>
            <a:bodyPr wrap="square" rtlCol="0">
              <a:spAutoFit/>
            </a:bodyPr>
            <a:lstStyle/>
            <a:p>
              <a:pPr marL="0" marR="0" lvl="0" indent="0" algn="ctr" defTabSz="1097212"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Amazon Ember"/>
                  <a:ea typeface="+mn-ea"/>
                  <a:cs typeface="+mn-cs"/>
                </a:rPr>
                <a:t>Media engine</a:t>
              </a:r>
            </a:p>
          </p:txBody>
        </p:sp>
        <p:cxnSp>
          <p:nvCxnSpPr>
            <p:cNvPr id="66" name="Straight Arrow Connector 65">
              <a:extLst>
                <a:ext uri="{FF2B5EF4-FFF2-40B4-BE49-F238E27FC236}">
                  <a16:creationId xmlns:a16="http://schemas.microsoft.com/office/drawing/2014/main" id="{99DE8650-E3D2-1F41-9F66-8504FE15226C}"/>
                </a:ext>
              </a:extLst>
            </p:cNvPr>
            <p:cNvCxnSpPr>
              <a:cxnSpLocks/>
            </p:cNvCxnSpPr>
            <p:nvPr/>
          </p:nvCxnSpPr>
          <p:spPr>
            <a:xfrm>
              <a:off x="2999098" y="4866871"/>
              <a:ext cx="330344" cy="0"/>
            </a:xfrm>
            <a:prstGeom prst="straightConnector1">
              <a:avLst/>
            </a:prstGeom>
            <a:ln w="12700">
              <a:solidFill>
                <a:srgbClr val="E6ECEF"/>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907E68CA-5798-5A4C-B1E9-8DE02647EF6D}"/>
                </a:ext>
              </a:extLst>
            </p:cNvPr>
            <p:cNvCxnSpPr>
              <a:cxnSpLocks/>
            </p:cNvCxnSpPr>
            <p:nvPr/>
          </p:nvCxnSpPr>
          <p:spPr>
            <a:xfrm>
              <a:off x="1497822" y="4866871"/>
              <a:ext cx="330344" cy="0"/>
            </a:xfrm>
            <a:prstGeom prst="straightConnector1">
              <a:avLst/>
            </a:prstGeom>
            <a:ln w="12700">
              <a:solidFill>
                <a:srgbClr val="E6ECEF"/>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F14B4577-CB71-2947-96F8-026BCD1EDA35}"/>
                </a:ext>
              </a:extLst>
            </p:cNvPr>
            <p:cNvSpPr/>
            <p:nvPr/>
          </p:nvSpPr>
          <p:spPr bwMode="auto">
            <a:xfrm>
              <a:off x="1890123" y="4628204"/>
              <a:ext cx="1072750" cy="460887"/>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cxnSp>
          <p:nvCxnSpPr>
            <p:cNvPr id="64" name="Straight Arrow Connector 63">
              <a:extLst>
                <a:ext uri="{FF2B5EF4-FFF2-40B4-BE49-F238E27FC236}">
                  <a16:creationId xmlns:a16="http://schemas.microsoft.com/office/drawing/2014/main" id="{C5C863CE-7373-354E-A454-B14186F78CD7}"/>
                </a:ext>
              </a:extLst>
            </p:cNvPr>
            <p:cNvCxnSpPr>
              <a:cxnSpLocks/>
            </p:cNvCxnSpPr>
            <p:nvPr/>
          </p:nvCxnSpPr>
          <p:spPr>
            <a:xfrm>
              <a:off x="1835282" y="3131856"/>
              <a:ext cx="330344" cy="0"/>
            </a:xfrm>
            <a:prstGeom prst="straightConnector1">
              <a:avLst/>
            </a:prstGeom>
            <a:ln w="12700">
              <a:solidFill>
                <a:srgbClr val="E6ECEF"/>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4F57D1B6-D956-314A-AE31-FA1493765A45}"/>
                </a:ext>
              </a:extLst>
            </p:cNvPr>
            <p:cNvSpPr txBox="1"/>
            <p:nvPr/>
          </p:nvSpPr>
          <p:spPr>
            <a:xfrm>
              <a:off x="465953" y="5374676"/>
              <a:ext cx="1122660" cy="489365"/>
            </a:xfrm>
            <a:prstGeom prst="rect">
              <a:avLst/>
            </a:prstGeom>
            <a:noFill/>
            <a:ln>
              <a:noFill/>
            </a:ln>
          </p:spPr>
          <p:txBody>
            <a:bodyPr wrap="square" lIns="182880" tIns="146304" rIns="182880" bIns="146304" rtlCol="0">
              <a:spAutoFit/>
            </a:bodyPr>
            <a:lstStyle/>
            <a:p>
              <a:pPr marL="0" marR="0" lvl="0" indent="0" algn="ctr" defTabSz="1097212" rtl="0" eaLnBrk="1" fontAlgn="auto" latinLnBrk="0" hangingPunct="1">
                <a:lnSpc>
                  <a:spcPct val="90000"/>
                </a:lnSpc>
                <a:spcBef>
                  <a:spcPts val="0"/>
                </a:spcBef>
                <a:spcAft>
                  <a:spcPts val="180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Amazon Ember"/>
                  <a:ea typeface="+mn-ea"/>
                  <a:cs typeface="+mn-cs"/>
                </a:rPr>
                <a:t>Camera</a:t>
              </a:r>
            </a:p>
          </p:txBody>
        </p:sp>
        <p:sp>
          <p:nvSpPr>
            <p:cNvPr id="72" name="TextBox 71">
              <a:extLst>
                <a:ext uri="{FF2B5EF4-FFF2-40B4-BE49-F238E27FC236}">
                  <a16:creationId xmlns:a16="http://schemas.microsoft.com/office/drawing/2014/main" id="{188B6951-BBB0-EC4E-A131-21EE8FCB4569}"/>
                </a:ext>
              </a:extLst>
            </p:cNvPr>
            <p:cNvSpPr txBox="1"/>
            <p:nvPr/>
          </p:nvSpPr>
          <p:spPr>
            <a:xfrm>
              <a:off x="513823" y="3540502"/>
              <a:ext cx="1122660" cy="489365"/>
            </a:xfrm>
            <a:prstGeom prst="rect">
              <a:avLst/>
            </a:prstGeom>
            <a:noFill/>
            <a:ln>
              <a:noFill/>
            </a:ln>
          </p:spPr>
          <p:txBody>
            <a:bodyPr wrap="square" lIns="182880" tIns="146304" rIns="182880" bIns="146304" rtlCol="0">
              <a:spAutoFit/>
            </a:bodyPr>
            <a:lstStyle/>
            <a:p>
              <a:pPr marL="0" marR="0" lvl="0" indent="0" algn="ctr" defTabSz="1097212" rtl="0" eaLnBrk="1" fontAlgn="auto" latinLnBrk="0" hangingPunct="1">
                <a:lnSpc>
                  <a:spcPct val="90000"/>
                </a:lnSpc>
                <a:spcBef>
                  <a:spcPts val="0"/>
                </a:spcBef>
                <a:spcAft>
                  <a:spcPts val="180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Amazon Ember"/>
                  <a:ea typeface="+mn-ea"/>
                  <a:cs typeface="+mn-cs"/>
                </a:rPr>
                <a:t>Model</a:t>
              </a:r>
            </a:p>
          </p:txBody>
        </p:sp>
        <p:pic>
          <p:nvPicPr>
            <p:cNvPr id="73" name="Picture 72">
              <a:extLst>
                <a:ext uri="{FF2B5EF4-FFF2-40B4-BE49-F238E27FC236}">
                  <a16:creationId xmlns:a16="http://schemas.microsoft.com/office/drawing/2014/main" id="{5A1D1599-AF97-7C42-99F9-704F68ADC2EF}"/>
                </a:ext>
              </a:extLst>
            </p:cNvPr>
            <p:cNvPicPr>
              <a:picLocks noChangeAspect="1"/>
            </p:cNvPicPr>
            <p:nvPr/>
          </p:nvPicPr>
          <p:blipFill>
            <a:blip r:embed="rId3"/>
            <a:stretch>
              <a:fillRect/>
            </a:stretch>
          </p:blipFill>
          <p:spPr>
            <a:xfrm>
              <a:off x="2389075" y="2875919"/>
              <a:ext cx="871713" cy="176764"/>
            </a:xfrm>
            <a:prstGeom prst="rect">
              <a:avLst/>
            </a:prstGeom>
          </p:spPr>
        </p:pic>
        <p:grpSp>
          <p:nvGrpSpPr>
            <p:cNvPr id="47" name="Group 46">
              <a:extLst>
                <a:ext uri="{FF2B5EF4-FFF2-40B4-BE49-F238E27FC236}">
                  <a16:creationId xmlns:a16="http://schemas.microsoft.com/office/drawing/2014/main" id="{D04D395A-D0F5-0F4A-A211-12A1FB6A956E}"/>
                </a:ext>
              </a:extLst>
            </p:cNvPr>
            <p:cNvGrpSpPr/>
            <p:nvPr/>
          </p:nvGrpSpPr>
          <p:grpSpPr>
            <a:xfrm>
              <a:off x="4855042" y="4044004"/>
              <a:ext cx="1117894" cy="771519"/>
              <a:chOff x="5153141" y="3289846"/>
              <a:chExt cx="1117894" cy="771519"/>
            </a:xfrm>
          </p:grpSpPr>
          <p:sp>
            <p:nvSpPr>
              <p:cNvPr id="75" name="Rectangle 74">
                <a:extLst>
                  <a:ext uri="{FF2B5EF4-FFF2-40B4-BE49-F238E27FC236}">
                    <a16:creationId xmlns:a16="http://schemas.microsoft.com/office/drawing/2014/main" id="{73FE462A-277F-0845-9659-527EAE75E454}"/>
                  </a:ext>
                </a:extLst>
              </p:cNvPr>
              <p:cNvSpPr/>
              <p:nvPr/>
            </p:nvSpPr>
            <p:spPr bwMode="auto">
              <a:xfrm>
                <a:off x="5171093" y="3289846"/>
                <a:ext cx="1072750" cy="675727"/>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77" name="TextBox 76">
                <a:extLst>
                  <a:ext uri="{FF2B5EF4-FFF2-40B4-BE49-F238E27FC236}">
                    <a16:creationId xmlns:a16="http://schemas.microsoft.com/office/drawing/2014/main" id="{BB0ABD64-3A4A-CD4A-8378-1A9284B07C17}"/>
                  </a:ext>
                </a:extLst>
              </p:cNvPr>
              <p:cNvSpPr txBox="1"/>
              <p:nvPr/>
            </p:nvSpPr>
            <p:spPr>
              <a:xfrm>
                <a:off x="5153141" y="3461201"/>
                <a:ext cx="1117894" cy="600164"/>
              </a:xfrm>
              <a:prstGeom prst="rect">
                <a:avLst/>
              </a:prstGeom>
              <a:noFill/>
              <a:ln>
                <a:noFill/>
              </a:ln>
            </p:spPr>
            <p:txBody>
              <a:bodyPr wrap="square" lIns="182880" tIns="146304" rIns="182880" bIns="146304" rtlCol="0">
                <a:spAutoFit/>
              </a:bodyPr>
              <a:lstStyle/>
              <a:p>
                <a:pPr marL="0" marR="0" lvl="0" indent="0" algn="ctr" defTabSz="1097212" rtl="0" eaLnBrk="1" fontAlgn="auto" latinLnBrk="0" hangingPunct="1">
                  <a:lnSpc>
                    <a:spcPct val="90000"/>
                  </a:lnSpc>
                  <a:spcBef>
                    <a:spcPts val="0"/>
                  </a:spcBef>
                  <a:spcAft>
                    <a:spcPts val="180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Amazon Ember"/>
                    <a:ea typeface="+mn-ea"/>
                    <a:cs typeface="+mn-cs"/>
                  </a:rPr>
                  <a:t>Inference engine</a:t>
                </a:r>
              </a:p>
            </p:txBody>
          </p:sp>
          <p:pic>
            <p:nvPicPr>
              <p:cNvPr id="74" name="Picture 73">
                <a:extLst>
                  <a:ext uri="{FF2B5EF4-FFF2-40B4-BE49-F238E27FC236}">
                    <a16:creationId xmlns:a16="http://schemas.microsoft.com/office/drawing/2014/main" id="{CF0C5B95-1A10-C040-9AB1-7054D9EB4886}"/>
                  </a:ext>
                </a:extLst>
              </p:cNvPr>
              <p:cNvPicPr>
                <a:picLocks noChangeAspect="1"/>
              </p:cNvPicPr>
              <p:nvPr/>
            </p:nvPicPr>
            <p:blipFill>
              <a:blip r:embed="rId3"/>
              <a:stretch>
                <a:fillRect/>
              </a:stretch>
            </p:blipFill>
            <p:spPr>
              <a:xfrm>
                <a:off x="5263800" y="3388211"/>
                <a:ext cx="871713" cy="176764"/>
              </a:xfrm>
              <a:prstGeom prst="rect">
                <a:avLst/>
              </a:prstGeom>
            </p:spPr>
          </p:pic>
        </p:grpSp>
        <p:cxnSp>
          <p:nvCxnSpPr>
            <p:cNvPr id="79" name="Straight Arrow Connector 78">
              <a:extLst>
                <a:ext uri="{FF2B5EF4-FFF2-40B4-BE49-F238E27FC236}">
                  <a16:creationId xmlns:a16="http://schemas.microsoft.com/office/drawing/2014/main" id="{E9BFFD33-F3AA-2549-AF6E-6DE5149B75B8}"/>
                </a:ext>
              </a:extLst>
            </p:cNvPr>
            <p:cNvCxnSpPr>
              <a:cxnSpLocks/>
            </p:cNvCxnSpPr>
            <p:nvPr/>
          </p:nvCxnSpPr>
          <p:spPr>
            <a:xfrm>
              <a:off x="3451605" y="3131856"/>
              <a:ext cx="330344" cy="0"/>
            </a:xfrm>
            <a:prstGeom prst="straightConnector1">
              <a:avLst/>
            </a:prstGeom>
            <a:ln w="12700">
              <a:solidFill>
                <a:srgbClr val="E6ECEF"/>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9D1AB151-6F2B-5243-B0F2-A1A35C73B0C5}"/>
                </a:ext>
              </a:extLst>
            </p:cNvPr>
            <p:cNvCxnSpPr>
              <a:cxnSpLocks/>
            </p:cNvCxnSpPr>
            <p:nvPr/>
          </p:nvCxnSpPr>
          <p:spPr>
            <a:xfrm>
              <a:off x="9050085" y="4409671"/>
              <a:ext cx="330344" cy="0"/>
            </a:xfrm>
            <a:prstGeom prst="straightConnector1">
              <a:avLst/>
            </a:prstGeom>
            <a:ln w="12700">
              <a:solidFill>
                <a:srgbClr val="E6ECEF"/>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21" name="Elbow Connector 20">
              <a:extLst>
                <a:ext uri="{FF2B5EF4-FFF2-40B4-BE49-F238E27FC236}">
                  <a16:creationId xmlns:a16="http://schemas.microsoft.com/office/drawing/2014/main" id="{F0C1FC60-D3D6-C04C-A968-3F469AD7C8F2}"/>
                </a:ext>
              </a:extLst>
            </p:cNvPr>
            <p:cNvCxnSpPr>
              <a:cxnSpLocks/>
            </p:cNvCxnSpPr>
            <p:nvPr/>
          </p:nvCxnSpPr>
          <p:spPr>
            <a:xfrm flipV="1">
              <a:off x="4515576" y="4421583"/>
              <a:ext cx="303815" cy="283222"/>
            </a:xfrm>
            <a:prstGeom prst="bentConnector3">
              <a:avLst>
                <a:gd name="adj1" fmla="val 50000"/>
              </a:avLst>
            </a:prstGeom>
            <a:ln w="12700">
              <a:solidFill>
                <a:schemeClr val="tx1"/>
              </a:solidFill>
              <a:headEnd type="none"/>
              <a:tailEnd type="arrow" w="med" len="sm"/>
            </a:ln>
          </p:spPr>
          <p:style>
            <a:lnRef idx="1">
              <a:schemeClr val="accent1"/>
            </a:lnRef>
            <a:fillRef idx="0">
              <a:schemeClr val="accent1"/>
            </a:fillRef>
            <a:effectRef idx="0">
              <a:schemeClr val="accent1"/>
            </a:effectRef>
            <a:fontRef idx="minor">
              <a:schemeClr val="tx1"/>
            </a:fontRef>
          </p:style>
        </p:cxnSp>
        <p:sp>
          <p:nvSpPr>
            <p:cNvPr id="86" name="Rectangle 85">
              <a:extLst>
                <a:ext uri="{FF2B5EF4-FFF2-40B4-BE49-F238E27FC236}">
                  <a16:creationId xmlns:a16="http://schemas.microsoft.com/office/drawing/2014/main" id="{409262F9-042F-CE44-A40E-FF8C5F298BA6}"/>
                </a:ext>
              </a:extLst>
            </p:cNvPr>
            <p:cNvSpPr/>
            <p:nvPr/>
          </p:nvSpPr>
          <p:spPr bwMode="auto">
            <a:xfrm>
              <a:off x="4880162" y="5061835"/>
              <a:ext cx="1072750" cy="460887"/>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cxnSp>
          <p:nvCxnSpPr>
            <p:cNvPr id="89" name="Straight Arrow Connector 88">
              <a:extLst>
                <a:ext uri="{FF2B5EF4-FFF2-40B4-BE49-F238E27FC236}">
                  <a16:creationId xmlns:a16="http://schemas.microsoft.com/office/drawing/2014/main" id="{9014BB6C-ECAF-9749-A357-B554E7FFD83B}"/>
                </a:ext>
              </a:extLst>
            </p:cNvPr>
            <p:cNvCxnSpPr>
              <a:cxnSpLocks/>
            </p:cNvCxnSpPr>
            <p:nvPr/>
          </p:nvCxnSpPr>
          <p:spPr>
            <a:xfrm>
              <a:off x="6027806" y="4414385"/>
              <a:ext cx="330344" cy="0"/>
            </a:xfrm>
            <a:prstGeom prst="straightConnector1">
              <a:avLst/>
            </a:prstGeom>
            <a:ln w="12700">
              <a:solidFill>
                <a:srgbClr val="E6ECEF"/>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44785072-9889-FC48-853C-6376B6EEDE42}"/>
                </a:ext>
              </a:extLst>
            </p:cNvPr>
            <p:cNvCxnSpPr>
              <a:cxnSpLocks/>
            </p:cNvCxnSpPr>
            <p:nvPr/>
          </p:nvCxnSpPr>
          <p:spPr>
            <a:xfrm>
              <a:off x="7526667" y="4414385"/>
              <a:ext cx="330344" cy="0"/>
            </a:xfrm>
            <a:prstGeom prst="straightConnector1">
              <a:avLst/>
            </a:prstGeom>
            <a:ln w="12700">
              <a:solidFill>
                <a:srgbClr val="E6ECEF"/>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91" name="Rectangle 90">
              <a:extLst>
                <a:ext uri="{FF2B5EF4-FFF2-40B4-BE49-F238E27FC236}">
                  <a16:creationId xmlns:a16="http://schemas.microsoft.com/office/drawing/2014/main" id="{15085890-6D8C-714D-8CCA-E26D624A78C7}"/>
                </a:ext>
              </a:extLst>
            </p:cNvPr>
            <p:cNvSpPr/>
            <p:nvPr/>
          </p:nvSpPr>
          <p:spPr bwMode="auto">
            <a:xfrm>
              <a:off x="7904442" y="5081794"/>
              <a:ext cx="1077693" cy="560792"/>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FF9900"/>
                </a:solidFill>
                <a:effectLst/>
                <a:uLnTx/>
                <a:uFillTx/>
                <a:latin typeface="Amazon Ember"/>
                <a:ea typeface="Segoe UI" pitchFamily="34" charset="0"/>
                <a:cs typeface="Segoe UI" pitchFamily="34" charset="0"/>
              </a:endParaRPr>
            </a:p>
          </p:txBody>
        </p:sp>
        <p:cxnSp>
          <p:nvCxnSpPr>
            <p:cNvPr id="92" name="Straight Arrow Connector 91">
              <a:extLst>
                <a:ext uri="{FF2B5EF4-FFF2-40B4-BE49-F238E27FC236}">
                  <a16:creationId xmlns:a16="http://schemas.microsoft.com/office/drawing/2014/main" id="{4FF884FD-E6F7-C041-A8D8-8A6EFDA97FD5}"/>
                </a:ext>
              </a:extLst>
            </p:cNvPr>
            <p:cNvCxnSpPr>
              <a:cxnSpLocks/>
            </p:cNvCxnSpPr>
            <p:nvPr/>
          </p:nvCxnSpPr>
          <p:spPr>
            <a:xfrm>
              <a:off x="12027771" y="4866871"/>
              <a:ext cx="330344" cy="0"/>
            </a:xfrm>
            <a:prstGeom prst="straightConnector1">
              <a:avLst/>
            </a:prstGeom>
            <a:ln w="12700">
              <a:solidFill>
                <a:srgbClr val="E6ECEF"/>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93" name="Rectangle 92">
              <a:extLst>
                <a:ext uri="{FF2B5EF4-FFF2-40B4-BE49-F238E27FC236}">
                  <a16:creationId xmlns:a16="http://schemas.microsoft.com/office/drawing/2014/main" id="{515D2C19-CEB6-F84A-B3EE-619DBCCD6197}"/>
                </a:ext>
              </a:extLst>
            </p:cNvPr>
            <p:cNvSpPr/>
            <p:nvPr/>
          </p:nvSpPr>
          <p:spPr bwMode="auto">
            <a:xfrm>
              <a:off x="11015064" y="4570817"/>
              <a:ext cx="934387" cy="560792"/>
            </a:xfrm>
            <a:prstGeom prst="rect">
              <a:avLst/>
            </a:prstGeom>
            <a:noFill/>
            <a:ln w="12700">
              <a:solidFill>
                <a:srgbClr val="B6BAB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cxnSp>
          <p:nvCxnSpPr>
            <p:cNvPr id="100" name="Elbow Connector 99">
              <a:extLst>
                <a:ext uri="{FF2B5EF4-FFF2-40B4-BE49-F238E27FC236}">
                  <a16:creationId xmlns:a16="http://schemas.microsoft.com/office/drawing/2014/main" id="{091F18F5-C6F4-C24D-AC50-E5B056004E4B}"/>
                </a:ext>
              </a:extLst>
            </p:cNvPr>
            <p:cNvCxnSpPr>
              <a:cxnSpLocks/>
            </p:cNvCxnSpPr>
            <p:nvPr/>
          </p:nvCxnSpPr>
          <p:spPr>
            <a:xfrm>
              <a:off x="10494734" y="4414277"/>
              <a:ext cx="437982" cy="338026"/>
            </a:xfrm>
            <a:prstGeom prst="bentConnector3">
              <a:avLst>
                <a:gd name="adj1" fmla="val 50000"/>
              </a:avLst>
            </a:prstGeom>
            <a:ln w="12700">
              <a:solidFill>
                <a:schemeClr val="tx1"/>
              </a:solidFill>
              <a:headEnd type="none"/>
              <a:tailEnd type="arrow" w="med" len="sm"/>
            </a:ln>
          </p:spPr>
          <p:style>
            <a:lnRef idx="1">
              <a:schemeClr val="accent1"/>
            </a:lnRef>
            <a:fillRef idx="0">
              <a:schemeClr val="accent1"/>
            </a:fillRef>
            <a:effectRef idx="0">
              <a:schemeClr val="accent1"/>
            </a:effectRef>
            <a:fontRef idx="minor">
              <a:schemeClr val="tx1"/>
            </a:fontRef>
          </p:style>
        </p:cxnSp>
        <p:cxnSp>
          <p:nvCxnSpPr>
            <p:cNvPr id="103" name="Elbow Connector 102">
              <a:extLst>
                <a:ext uri="{FF2B5EF4-FFF2-40B4-BE49-F238E27FC236}">
                  <a16:creationId xmlns:a16="http://schemas.microsoft.com/office/drawing/2014/main" id="{B0420923-68C4-F84C-9BEB-CB8E4150764C}"/>
                </a:ext>
              </a:extLst>
            </p:cNvPr>
            <p:cNvCxnSpPr>
              <a:cxnSpLocks/>
            </p:cNvCxnSpPr>
            <p:nvPr/>
          </p:nvCxnSpPr>
          <p:spPr>
            <a:xfrm flipV="1">
              <a:off x="10535440" y="4958055"/>
              <a:ext cx="397276" cy="368089"/>
            </a:xfrm>
            <a:prstGeom prst="bentConnector3">
              <a:avLst>
                <a:gd name="adj1" fmla="val 50000"/>
              </a:avLst>
            </a:prstGeom>
            <a:ln w="12700">
              <a:solidFill>
                <a:schemeClr val="tx1"/>
              </a:solidFill>
              <a:headEnd type="none"/>
              <a:tailEnd type="arrow" w="med" len="sm"/>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45CEFE35-3845-2C49-87E6-E5FDFD5EEDC8}"/>
                </a:ext>
              </a:extLst>
            </p:cNvPr>
            <p:cNvCxnSpPr>
              <a:cxnSpLocks/>
            </p:cNvCxnSpPr>
            <p:nvPr/>
          </p:nvCxnSpPr>
          <p:spPr>
            <a:xfrm>
              <a:off x="9033151" y="5347183"/>
              <a:ext cx="330344" cy="0"/>
            </a:xfrm>
            <a:prstGeom prst="straightConnector1">
              <a:avLst/>
            </a:prstGeom>
            <a:ln w="12700">
              <a:solidFill>
                <a:srgbClr val="E6ECEF"/>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08" name="Elbow Connector 107">
              <a:extLst>
                <a:ext uri="{FF2B5EF4-FFF2-40B4-BE49-F238E27FC236}">
                  <a16:creationId xmlns:a16="http://schemas.microsoft.com/office/drawing/2014/main" id="{C2A278AD-646D-1A4E-964B-46AF1163F621}"/>
                </a:ext>
              </a:extLst>
            </p:cNvPr>
            <p:cNvCxnSpPr>
              <a:cxnSpLocks/>
            </p:cNvCxnSpPr>
            <p:nvPr/>
          </p:nvCxnSpPr>
          <p:spPr>
            <a:xfrm>
              <a:off x="4509405" y="4958054"/>
              <a:ext cx="336889" cy="334225"/>
            </a:xfrm>
            <a:prstGeom prst="bentConnector3">
              <a:avLst>
                <a:gd name="adj1" fmla="val 50000"/>
              </a:avLst>
            </a:prstGeom>
            <a:ln w="12700">
              <a:solidFill>
                <a:schemeClr val="tx1"/>
              </a:solidFill>
              <a:headEnd type="none"/>
              <a:tailEnd type="arrow" w="med" len="sm"/>
            </a:ln>
          </p:spPr>
          <p:style>
            <a:lnRef idx="1">
              <a:schemeClr val="accent1"/>
            </a:lnRef>
            <a:fillRef idx="0">
              <a:schemeClr val="accent1"/>
            </a:fillRef>
            <a:effectRef idx="0">
              <a:schemeClr val="accent1"/>
            </a:effectRef>
            <a:fontRef idx="minor">
              <a:schemeClr val="tx1"/>
            </a:fontRef>
          </p:style>
        </p:cxnSp>
        <p:grpSp>
          <p:nvGrpSpPr>
            <p:cNvPr id="123" name="Group 122">
              <a:extLst>
                <a:ext uri="{FF2B5EF4-FFF2-40B4-BE49-F238E27FC236}">
                  <a16:creationId xmlns:a16="http://schemas.microsoft.com/office/drawing/2014/main" id="{B0A416FC-A84E-B94E-84CB-AB377ADA7C07}"/>
                </a:ext>
              </a:extLst>
            </p:cNvPr>
            <p:cNvGrpSpPr/>
            <p:nvPr/>
          </p:nvGrpSpPr>
          <p:grpSpPr>
            <a:xfrm>
              <a:off x="9401363" y="5049475"/>
              <a:ext cx="1072750" cy="507113"/>
              <a:chOff x="9506020" y="4295317"/>
              <a:chExt cx="1072750" cy="507113"/>
            </a:xfrm>
          </p:grpSpPr>
          <p:sp>
            <p:nvSpPr>
              <p:cNvPr id="42" name="TextBox 41"/>
              <p:cNvSpPr txBox="1"/>
              <p:nvPr/>
            </p:nvSpPr>
            <p:spPr>
              <a:xfrm>
                <a:off x="9538395" y="4295317"/>
                <a:ext cx="1039312" cy="450913"/>
              </a:xfrm>
              <a:prstGeom prst="rect">
                <a:avLst/>
              </a:prstGeom>
              <a:noFill/>
              <a:ln>
                <a:noFill/>
              </a:ln>
            </p:spPr>
            <p:txBody>
              <a:bodyPr wrap="square" lIns="182880" tIns="146304" rIns="182880" bIns="146304" rtlCol="0">
                <a:spAutoFit/>
              </a:bodyPr>
              <a:lstStyle/>
              <a:p>
                <a:pPr marL="0" marR="0" lvl="0" indent="0" algn="ctr" defTabSz="1097212" rtl="0" eaLnBrk="1" fontAlgn="auto" latinLnBrk="0" hangingPunct="1">
                  <a:lnSpc>
                    <a:spcPct val="90000"/>
                  </a:lnSpc>
                  <a:spcBef>
                    <a:spcPts val="0"/>
                  </a:spcBef>
                  <a:spcAft>
                    <a:spcPts val="180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Amazon Ember"/>
                    <a:ea typeface="+mn-ea"/>
                    <a:cs typeface="+mn-cs"/>
                  </a:rPr>
                  <a:t>Manual Drive</a:t>
                </a:r>
              </a:p>
            </p:txBody>
          </p:sp>
          <p:sp>
            <p:nvSpPr>
              <p:cNvPr id="117" name="Rectangle 116">
                <a:extLst>
                  <a:ext uri="{FF2B5EF4-FFF2-40B4-BE49-F238E27FC236}">
                    <a16:creationId xmlns:a16="http://schemas.microsoft.com/office/drawing/2014/main" id="{36006DA7-463A-7446-9750-112E193D08B1}"/>
                  </a:ext>
                </a:extLst>
              </p:cNvPr>
              <p:cNvSpPr/>
              <p:nvPr/>
            </p:nvSpPr>
            <p:spPr bwMode="auto">
              <a:xfrm>
                <a:off x="9506020" y="4341543"/>
                <a:ext cx="1072750" cy="460887"/>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grpSp>
        <p:sp>
          <p:nvSpPr>
            <p:cNvPr id="36" name="TextBox 35"/>
            <p:cNvSpPr txBox="1"/>
            <p:nvPr/>
          </p:nvSpPr>
          <p:spPr>
            <a:xfrm>
              <a:off x="7910491" y="4126131"/>
              <a:ext cx="1122660" cy="600164"/>
            </a:xfrm>
            <a:prstGeom prst="rect">
              <a:avLst/>
            </a:prstGeom>
            <a:noFill/>
            <a:ln>
              <a:solidFill>
                <a:schemeClr val="tx1"/>
              </a:solidFill>
            </a:ln>
          </p:spPr>
          <p:txBody>
            <a:bodyPr wrap="square" lIns="182880" tIns="146304" rIns="182880" bIns="146304" rtlCol="0">
              <a:spAutoFit/>
            </a:bodyPr>
            <a:lstStyle/>
            <a:p>
              <a:pPr marL="0" marR="0" lvl="0" indent="0" algn="ctr" defTabSz="1097212" rtl="0" eaLnBrk="1" fontAlgn="auto" latinLnBrk="0" hangingPunct="1">
                <a:lnSpc>
                  <a:spcPct val="90000"/>
                </a:lnSpc>
                <a:spcBef>
                  <a:spcPts val="0"/>
                </a:spcBef>
                <a:spcAft>
                  <a:spcPts val="180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Amazon Ember"/>
                  <a:ea typeface="+mn-ea"/>
                  <a:cs typeface="+mn-cs"/>
                </a:rPr>
                <a:t>Navigation Node</a:t>
              </a:r>
            </a:p>
          </p:txBody>
        </p:sp>
        <p:pic>
          <p:nvPicPr>
            <p:cNvPr id="124" name="Picture 123">
              <a:extLst>
                <a:ext uri="{FF2B5EF4-FFF2-40B4-BE49-F238E27FC236}">
                  <a16:creationId xmlns:a16="http://schemas.microsoft.com/office/drawing/2014/main" id="{98852832-9603-274F-86B3-204807A84BDE}"/>
                </a:ext>
              </a:extLst>
            </p:cNvPr>
            <p:cNvPicPr>
              <a:picLocks noChangeAspect="1"/>
            </p:cNvPicPr>
            <p:nvPr/>
          </p:nvPicPr>
          <p:blipFill>
            <a:blip r:embed="rId4"/>
            <a:stretch>
              <a:fillRect/>
            </a:stretch>
          </p:blipFill>
          <p:spPr>
            <a:xfrm>
              <a:off x="12376969" y="4058761"/>
              <a:ext cx="1933127" cy="1331710"/>
            </a:xfrm>
            <a:prstGeom prst="rect">
              <a:avLst/>
            </a:prstGeom>
          </p:spPr>
        </p:pic>
        <p:sp>
          <p:nvSpPr>
            <p:cNvPr id="127" name="TextBox 126">
              <a:extLst>
                <a:ext uri="{FF2B5EF4-FFF2-40B4-BE49-F238E27FC236}">
                  <a16:creationId xmlns:a16="http://schemas.microsoft.com/office/drawing/2014/main" id="{1A06A299-0533-9444-9E10-69F44461A886}"/>
                </a:ext>
              </a:extLst>
            </p:cNvPr>
            <p:cNvSpPr txBox="1"/>
            <p:nvPr/>
          </p:nvSpPr>
          <p:spPr>
            <a:xfrm>
              <a:off x="12592237" y="5427952"/>
              <a:ext cx="1609347" cy="489365"/>
            </a:xfrm>
            <a:prstGeom prst="rect">
              <a:avLst/>
            </a:prstGeom>
            <a:noFill/>
            <a:ln>
              <a:noFill/>
            </a:ln>
          </p:spPr>
          <p:txBody>
            <a:bodyPr wrap="square" lIns="182880" tIns="146304" rIns="182880" bIns="146304" rtlCol="0">
              <a:spAutoFit/>
            </a:bodyPr>
            <a:lstStyle/>
            <a:p>
              <a:pPr marL="0" marR="0" lvl="0" indent="0" algn="ctr" defTabSz="1097212" rtl="0" eaLnBrk="1" fontAlgn="auto" latinLnBrk="0" hangingPunct="1">
                <a:lnSpc>
                  <a:spcPct val="90000"/>
                </a:lnSpc>
                <a:spcBef>
                  <a:spcPts val="0"/>
                </a:spcBef>
                <a:spcAft>
                  <a:spcPts val="180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Amazon Ember"/>
                  <a:ea typeface="+mn-ea"/>
                  <a:cs typeface="+mn-cs"/>
                </a:rPr>
                <a:t>Servo &amp; Motor</a:t>
              </a:r>
            </a:p>
          </p:txBody>
        </p:sp>
        <p:sp>
          <p:nvSpPr>
            <p:cNvPr id="135" name="Rectangle 134">
              <a:extLst>
                <a:ext uri="{FF2B5EF4-FFF2-40B4-BE49-F238E27FC236}">
                  <a16:creationId xmlns:a16="http://schemas.microsoft.com/office/drawing/2014/main" id="{8B135453-9BEA-9949-9C21-801FBC2F976D}"/>
                </a:ext>
              </a:extLst>
            </p:cNvPr>
            <p:cNvSpPr/>
            <p:nvPr/>
          </p:nvSpPr>
          <p:spPr bwMode="auto">
            <a:xfrm>
              <a:off x="3379575" y="4557960"/>
              <a:ext cx="1077693" cy="560792"/>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FF9900"/>
                </a:solidFill>
                <a:effectLst/>
                <a:uLnTx/>
                <a:uFillTx/>
                <a:latin typeface="Amazon Ember"/>
                <a:ea typeface="Segoe UI" pitchFamily="34" charset="0"/>
                <a:cs typeface="Segoe UI" pitchFamily="34" charset="0"/>
              </a:endParaRPr>
            </a:p>
          </p:txBody>
        </p:sp>
        <p:pic>
          <p:nvPicPr>
            <p:cNvPr id="136" name="Picture 135">
              <a:extLst>
                <a:ext uri="{FF2B5EF4-FFF2-40B4-BE49-F238E27FC236}">
                  <a16:creationId xmlns:a16="http://schemas.microsoft.com/office/drawing/2014/main" id="{DF71ED1F-01DD-4B43-81D6-EB2566FCB2EC}"/>
                </a:ext>
              </a:extLst>
            </p:cNvPr>
            <p:cNvPicPr>
              <a:picLocks noChangeAspect="1"/>
            </p:cNvPicPr>
            <p:nvPr/>
          </p:nvPicPr>
          <p:blipFill rotWithShape="1">
            <a:blip r:embed="rId5"/>
            <a:srcRect r="-2133" b="46565"/>
            <a:stretch/>
          </p:blipFill>
          <p:spPr>
            <a:xfrm>
              <a:off x="715756" y="4503241"/>
              <a:ext cx="635566" cy="712563"/>
            </a:xfrm>
            <a:prstGeom prst="rect">
              <a:avLst/>
            </a:prstGeom>
          </p:spPr>
        </p:pic>
        <p:pic>
          <p:nvPicPr>
            <p:cNvPr id="137" name="Picture 136">
              <a:extLst>
                <a:ext uri="{FF2B5EF4-FFF2-40B4-BE49-F238E27FC236}">
                  <a16:creationId xmlns:a16="http://schemas.microsoft.com/office/drawing/2014/main" id="{015BD6D3-AECE-7941-AF31-1882D9AF1137}"/>
                </a:ext>
              </a:extLst>
            </p:cNvPr>
            <p:cNvPicPr>
              <a:picLocks noChangeAspect="1"/>
            </p:cNvPicPr>
            <p:nvPr/>
          </p:nvPicPr>
          <p:blipFill>
            <a:blip r:embed="rId6"/>
            <a:stretch>
              <a:fillRect/>
            </a:stretch>
          </p:blipFill>
          <p:spPr>
            <a:xfrm>
              <a:off x="465953" y="2237423"/>
              <a:ext cx="1460500" cy="1308100"/>
            </a:xfrm>
            <a:prstGeom prst="rect">
              <a:avLst/>
            </a:prstGeom>
          </p:spPr>
        </p:pic>
      </p:grpSp>
      <p:sp>
        <p:nvSpPr>
          <p:cNvPr id="6" name="Title 5"/>
          <p:cNvSpPr>
            <a:spLocks noGrp="1"/>
          </p:cNvSpPr>
          <p:nvPr>
            <p:ph type="title"/>
          </p:nvPr>
        </p:nvSpPr>
        <p:spPr/>
        <p:txBody>
          <a:bodyPr/>
          <a:lstStyle/>
          <a:p>
            <a:r>
              <a:rPr lang="en-US" dirty="0"/>
              <a:t>AWS DeepRacer Software Architecture</a:t>
            </a:r>
          </a:p>
        </p:txBody>
      </p:sp>
    </p:spTree>
    <p:extLst>
      <p:ext uri="{BB962C8B-B14F-4D97-AF65-F5344CB8AC3E}">
        <p14:creationId xmlns:p14="http://schemas.microsoft.com/office/powerpoint/2010/main" val="241337294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Placeholder 1"/>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5556" r="5556"/>
          <a:stretch>
            <a:fillRect/>
          </a:stretch>
        </p:blipFill>
        <p:spPr>
          <a:xfrm>
            <a:off x="7454900" y="0"/>
            <a:ext cx="7315200" cy="8229600"/>
          </a:xfrm>
        </p:spPr>
      </p:pic>
      <p:sp>
        <p:nvSpPr>
          <p:cNvPr id="4" name="Title 3">
            <a:extLst>
              <a:ext uri="{FF2B5EF4-FFF2-40B4-BE49-F238E27FC236}">
                <a16:creationId xmlns:a16="http://schemas.microsoft.com/office/drawing/2014/main" id="{2A26657D-37CB-4DFD-A605-B6806CD4B63C}"/>
              </a:ext>
            </a:extLst>
          </p:cNvPr>
          <p:cNvSpPr>
            <a:spLocks noGrp="1"/>
          </p:cNvSpPr>
          <p:nvPr>
            <p:ph type="title"/>
          </p:nvPr>
        </p:nvSpPr>
        <p:spPr>
          <a:xfrm>
            <a:off x="462788" y="347412"/>
            <a:ext cx="11157712" cy="1618547"/>
          </a:xfrm>
        </p:spPr>
        <p:txBody>
          <a:bodyPr/>
          <a:lstStyle/>
          <a:p>
            <a:r>
              <a:rPr lang="en-US" sz="4400" dirty="0"/>
              <a:t>   Simulation-to-Real Domain </a:t>
            </a:r>
            <a:r>
              <a:rPr lang="en-US" sz="4400" dirty="0">
                <a:solidFill>
                  <a:schemeClr val="bg1"/>
                </a:solidFill>
              </a:rPr>
              <a:t> Transfer</a:t>
            </a:r>
          </a:p>
        </p:txBody>
      </p:sp>
      <p:sp>
        <p:nvSpPr>
          <p:cNvPr id="7" name="Content Placeholder 2">
            <a:extLst>
              <a:ext uri="{FF2B5EF4-FFF2-40B4-BE49-F238E27FC236}">
                <a16:creationId xmlns:a16="http://schemas.microsoft.com/office/drawing/2014/main" id="{05CFD0E9-AB4B-5B4D-9778-50BD9FA7B7C4}"/>
              </a:ext>
            </a:extLst>
          </p:cNvPr>
          <p:cNvSpPr txBox="1">
            <a:spLocks/>
          </p:cNvSpPr>
          <p:nvPr/>
        </p:nvSpPr>
        <p:spPr>
          <a:xfrm>
            <a:off x="678688" y="2858485"/>
            <a:ext cx="7106412" cy="3804118"/>
          </a:xfrm>
          <a:prstGeom prst="rect">
            <a:avLst/>
          </a:prstGeom>
        </p:spPr>
        <p:txBody>
          <a:bodyPr vert="horz" wrap="square" lIns="182880" tIns="146304" rIns="182880" bIns="146304" rtlCol="0">
            <a:spAutoFit/>
          </a:bodyPr>
          <a:lstStyle>
            <a:lvl1pPr marL="0" marR="0" indent="0" algn="l" defTabSz="1097278" rtl="0" eaLnBrk="1" fontAlgn="auto" latinLnBrk="0" hangingPunct="1">
              <a:lnSpc>
                <a:spcPct val="90000"/>
              </a:lnSpc>
              <a:spcBef>
                <a:spcPct val="20000"/>
              </a:spcBef>
              <a:spcAft>
                <a:spcPts val="0"/>
              </a:spcAft>
              <a:buClrTx/>
              <a:buSzPct val="90000"/>
              <a:buFont typeface="Arial" pitchFamily="34" charset="0"/>
              <a:buNone/>
              <a:tabLst/>
              <a:defRPr sz="3200" b="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vl2pPr marL="40338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2pPr>
            <a:lvl3pPr marL="67231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3pPr>
            <a:lvl4pPr marL="94123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4pPr>
            <a:lvl5pPr marL="121016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5pPr>
            <a:lvl6pPr marL="301751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6pPr>
            <a:lvl7pPr marL="356615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7pPr>
            <a:lvl8pPr marL="411479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8pPr>
            <a:lvl9pPr marL="466343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9pPr>
          </a:lstStyle>
          <a:p>
            <a:r>
              <a:rPr lang="en-US" sz="2400" b="1" dirty="0">
                <a:solidFill>
                  <a:schemeClr val="accent1"/>
                </a:solidFill>
              </a:rPr>
              <a:t>SIM-to-REAL CHALLENGE</a:t>
            </a:r>
          </a:p>
          <a:p>
            <a:r>
              <a:rPr lang="en-US" sz="2400" dirty="0"/>
              <a:t>Train model using simulated images, but race car using real world images</a:t>
            </a:r>
          </a:p>
          <a:p>
            <a:endParaRPr lang="en-US" sz="2400" dirty="0"/>
          </a:p>
          <a:p>
            <a:endParaRPr lang="en-US" sz="2400" dirty="0"/>
          </a:p>
          <a:p>
            <a:r>
              <a:rPr lang="en-US" sz="2400" b="1" dirty="0">
                <a:solidFill>
                  <a:schemeClr val="accent1"/>
                </a:solidFill>
              </a:rPr>
              <a:t>STRATEGIES</a:t>
            </a:r>
          </a:p>
          <a:p>
            <a:r>
              <a:rPr lang="en-US" sz="2400" dirty="0"/>
              <a:t>Environment Control</a:t>
            </a:r>
            <a:endParaRPr lang="en-US" sz="2400" b="1" i="1" dirty="0">
              <a:solidFill>
                <a:schemeClr val="accent1"/>
              </a:solidFill>
            </a:endParaRPr>
          </a:p>
          <a:p>
            <a:r>
              <a:rPr lang="en-US" sz="2400" dirty="0"/>
              <a:t>Domain Randomization</a:t>
            </a:r>
          </a:p>
          <a:p>
            <a:r>
              <a:rPr lang="en-US" sz="2400" dirty="0"/>
              <a:t>Modularity and Abstraction</a:t>
            </a:r>
          </a:p>
        </p:txBody>
      </p:sp>
    </p:spTree>
    <p:extLst>
      <p:ext uri="{BB962C8B-B14F-4D97-AF65-F5344CB8AC3E}">
        <p14:creationId xmlns:p14="http://schemas.microsoft.com/office/powerpoint/2010/main" val="3710465373"/>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7151E0-7BDE-2F47-94F0-378373EFA377}"/>
              </a:ext>
            </a:extLst>
          </p:cNvPr>
          <p:cNvSpPr>
            <a:spLocks noGrp="1"/>
          </p:cNvSpPr>
          <p:nvPr>
            <p:ph type="title"/>
          </p:nvPr>
        </p:nvSpPr>
        <p:spPr/>
        <p:txBody>
          <a:bodyPr/>
          <a:lstStyle/>
          <a:p>
            <a:r>
              <a:rPr lang="en-US" dirty="0"/>
              <a:t>Rubber Meets the Road</a:t>
            </a:r>
          </a:p>
        </p:txBody>
      </p:sp>
    </p:spTree>
    <p:extLst>
      <p:ext uri="{BB962C8B-B14F-4D97-AF65-F5344CB8AC3E}">
        <p14:creationId xmlns:p14="http://schemas.microsoft.com/office/powerpoint/2010/main" val="2901317209"/>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7151E0-7BDE-2F47-94F0-378373EFA377}"/>
              </a:ext>
            </a:extLst>
          </p:cNvPr>
          <p:cNvSpPr>
            <a:spLocks noGrp="1"/>
          </p:cNvSpPr>
          <p:nvPr>
            <p:ph type="title"/>
          </p:nvPr>
        </p:nvSpPr>
        <p:spPr/>
        <p:txBody>
          <a:bodyPr/>
          <a:lstStyle/>
          <a:p>
            <a:r>
              <a:rPr lang="en-US" dirty="0"/>
              <a:t>AWS DeepRacer</a:t>
            </a:r>
          </a:p>
        </p:txBody>
      </p:sp>
    </p:spTree>
    <p:extLst>
      <p:ext uri="{BB962C8B-B14F-4D97-AF65-F5344CB8AC3E}">
        <p14:creationId xmlns:p14="http://schemas.microsoft.com/office/powerpoint/2010/main" val="2982909003"/>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4B92C9A-6CA7-2149-8D56-C5B5B62466CC}"/>
              </a:ext>
            </a:extLst>
          </p:cNvPr>
          <p:cNvSpPr>
            <a:spLocks noGrp="1"/>
          </p:cNvSpPr>
          <p:nvPr>
            <p:ph type="title"/>
          </p:nvPr>
        </p:nvSpPr>
        <p:spPr/>
        <p:txBody>
          <a:bodyPr/>
          <a:lstStyle/>
          <a:p>
            <a:r>
              <a:rPr lang="en-US" dirty="0"/>
              <a:t>Race for prizes and glory in the AWS DeepRacer League</a:t>
            </a:r>
          </a:p>
        </p:txBody>
      </p:sp>
      <p:sp>
        <p:nvSpPr>
          <p:cNvPr id="10" name="Content Placeholder 9">
            <a:extLst>
              <a:ext uri="{FF2B5EF4-FFF2-40B4-BE49-F238E27FC236}">
                <a16:creationId xmlns:a16="http://schemas.microsoft.com/office/drawing/2014/main" id="{3BB83237-896B-CE47-8291-EE7185EC5E55}"/>
              </a:ext>
            </a:extLst>
          </p:cNvPr>
          <p:cNvSpPr>
            <a:spLocks noGrp="1"/>
          </p:cNvSpPr>
          <p:nvPr>
            <p:ph idx="1"/>
          </p:nvPr>
        </p:nvSpPr>
        <p:spPr>
          <a:xfrm>
            <a:off x="66304" y="1825593"/>
            <a:ext cx="13984225" cy="1822037"/>
          </a:xfrm>
        </p:spPr>
        <p:txBody>
          <a:bodyPr/>
          <a:lstStyle/>
          <a:p>
            <a:pPr algn="ctr"/>
            <a:r>
              <a:rPr lang="en-US" dirty="0"/>
              <a:t>Train your AWS DeepRacer model and compete</a:t>
            </a:r>
          </a:p>
          <a:p>
            <a:pPr marL="514350" indent="-514350" algn="ctr">
              <a:buAutoNum type="arabicPeriod"/>
            </a:pPr>
            <a:r>
              <a:rPr lang="en-US" dirty="0"/>
              <a:t>Online in the Virtual Circuit       </a:t>
            </a:r>
          </a:p>
          <a:p>
            <a:pPr marL="514350" indent="-514350" algn="ctr">
              <a:buAutoNum type="arabicPeriod"/>
            </a:pPr>
            <a:r>
              <a:rPr lang="en-US" dirty="0"/>
              <a:t>In person in the Summit Circuit</a:t>
            </a:r>
          </a:p>
        </p:txBody>
      </p:sp>
      <p:pic>
        <p:nvPicPr>
          <p:cNvPr id="6" name="Picture 5">
            <a:extLst>
              <a:ext uri="{FF2B5EF4-FFF2-40B4-BE49-F238E27FC236}">
                <a16:creationId xmlns:a16="http://schemas.microsoft.com/office/drawing/2014/main" id="{769EAB2D-8360-CD44-AEC9-B50CE25C5091}"/>
              </a:ext>
            </a:extLst>
          </p:cNvPr>
          <p:cNvPicPr>
            <a:picLocks noChangeAspect="1"/>
          </p:cNvPicPr>
          <p:nvPr/>
        </p:nvPicPr>
        <p:blipFill>
          <a:blip r:embed="rId3"/>
          <a:stretch>
            <a:fillRect/>
          </a:stretch>
        </p:blipFill>
        <p:spPr>
          <a:xfrm>
            <a:off x="5565839" y="3504148"/>
            <a:ext cx="3501506" cy="3653398"/>
          </a:xfrm>
          <a:prstGeom prst="rect">
            <a:avLst/>
          </a:prstGeom>
        </p:spPr>
      </p:pic>
      <p:sp>
        <p:nvSpPr>
          <p:cNvPr id="2" name="TextBox 1"/>
          <p:cNvSpPr txBox="1"/>
          <p:nvPr/>
        </p:nvSpPr>
        <p:spPr>
          <a:xfrm>
            <a:off x="4532630" y="6788214"/>
            <a:ext cx="5567924" cy="738664"/>
          </a:xfrm>
          <a:prstGeom prst="rect">
            <a:avLst/>
          </a:prstGeom>
          <a:noFill/>
        </p:spPr>
        <p:txBody>
          <a:bodyPr wrap="square" lIns="182880" tIns="146304" rIns="182880" bIns="146304" rtlCol="0">
            <a:spAutoFit/>
          </a:bodyPr>
          <a:lstStyle/>
          <a:p>
            <a:pPr>
              <a:lnSpc>
                <a:spcPct val="90000"/>
              </a:lnSpc>
              <a:spcAft>
                <a:spcPts val="1800"/>
              </a:spcAft>
            </a:pPr>
            <a:r>
              <a:rPr lang="en-US" sz="3200" dirty="0">
                <a:solidFill>
                  <a:schemeClr val="tx2"/>
                </a:solidFill>
              </a:rPr>
              <a:t>www.deepracerleague.com</a:t>
            </a:r>
          </a:p>
        </p:txBody>
      </p:sp>
    </p:spTree>
    <p:extLst>
      <p:ext uri="{BB962C8B-B14F-4D97-AF65-F5344CB8AC3E}">
        <p14:creationId xmlns:p14="http://schemas.microsoft.com/office/powerpoint/2010/main" val="2928127866"/>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BD10F38-2636-4CED-A3FB-F0E2990384F9}"/>
              </a:ext>
            </a:extLst>
          </p:cNvPr>
          <p:cNvSpPr>
            <a:spLocks noGrp="1"/>
          </p:cNvSpPr>
          <p:nvPr>
            <p:ph type="body" sz="quarter" idx="14"/>
          </p:nvPr>
        </p:nvSpPr>
        <p:spPr/>
        <p:txBody>
          <a:bodyPr/>
          <a:lstStyle/>
          <a:p>
            <a:r>
              <a:rPr lang="en-US" dirty="0"/>
              <a:t>Name</a:t>
            </a:r>
          </a:p>
          <a:p>
            <a:r>
              <a:rPr lang="en-US" dirty="0"/>
              <a:t>Contact</a:t>
            </a:r>
          </a:p>
        </p:txBody>
      </p:sp>
    </p:spTree>
    <p:extLst>
      <p:ext uri="{BB962C8B-B14F-4D97-AF65-F5344CB8AC3E}">
        <p14:creationId xmlns:p14="http://schemas.microsoft.com/office/powerpoint/2010/main" val="1074436311"/>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23088" y="347413"/>
            <a:ext cx="13987008" cy="1079598"/>
          </a:xfrm>
        </p:spPr>
        <p:txBody>
          <a:bodyPr/>
          <a:lstStyle/>
          <a:p>
            <a:r>
              <a:rPr lang="en-US" dirty="0"/>
              <a:t>Reinforcement Learning terms</a:t>
            </a:r>
          </a:p>
        </p:txBody>
      </p:sp>
      <p:sp>
        <p:nvSpPr>
          <p:cNvPr id="51" name="Freeform 50"/>
          <p:cNvSpPr/>
          <p:nvPr/>
        </p:nvSpPr>
        <p:spPr bwMode="auto">
          <a:xfrm>
            <a:off x="9064486" y="3110468"/>
            <a:ext cx="588196" cy="308257"/>
          </a:xfrm>
          <a:custGeom>
            <a:avLst/>
            <a:gdLst>
              <a:gd name="connsiteX0" fmla="*/ 0 w 588196"/>
              <a:gd name="connsiteY0" fmla="*/ 304800 h 308257"/>
              <a:gd name="connsiteX1" fmla="*/ 503583 w 588196"/>
              <a:gd name="connsiteY1" fmla="*/ 265043 h 308257"/>
              <a:gd name="connsiteX2" fmla="*/ 583096 w 588196"/>
              <a:gd name="connsiteY2" fmla="*/ 0 h 308257"/>
            </a:gdLst>
            <a:ahLst/>
            <a:cxnLst>
              <a:cxn ang="0">
                <a:pos x="connsiteX0" y="connsiteY0"/>
              </a:cxn>
              <a:cxn ang="0">
                <a:pos x="connsiteX1" y="connsiteY1"/>
              </a:cxn>
              <a:cxn ang="0">
                <a:pos x="connsiteX2" y="connsiteY2"/>
              </a:cxn>
            </a:cxnLst>
            <a:rect l="l" t="t" r="r" b="b"/>
            <a:pathLst>
              <a:path w="588196" h="308257">
                <a:moveTo>
                  <a:pt x="0" y="304800"/>
                </a:moveTo>
                <a:cubicBezTo>
                  <a:pt x="203200" y="310321"/>
                  <a:pt x="406400" y="315843"/>
                  <a:pt x="503583" y="265043"/>
                </a:cubicBezTo>
                <a:cubicBezTo>
                  <a:pt x="600766" y="214243"/>
                  <a:pt x="591931" y="107121"/>
                  <a:pt x="583096" y="0"/>
                </a:cubicBezTo>
              </a:path>
            </a:pathLst>
          </a:cu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35B8692C-C118-D343-864F-FDA2C2CB166D}"/>
              </a:ext>
            </a:extLst>
          </p:cNvPr>
          <p:cNvSpPr txBox="1"/>
          <p:nvPr/>
        </p:nvSpPr>
        <p:spPr>
          <a:xfrm>
            <a:off x="362209" y="1682283"/>
            <a:ext cx="2503575" cy="627864"/>
          </a:xfrm>
          <a:prstGeom prst="rect">
            <a:avLst/>
          </a:prstGeom>
          <a:noFill/>
          <a:ln>
            <a:noFill/>
          </a:ln>
        </p:spPr>
        <p:txBody>
          <a:bodyPr wrap="square" lIns="182880" tIns="146304" rIns="182880" bIns="146304" rtlCol="0">
            <a:spAutoFit/>
          </a:bodyPr>
          <a:lstStyle/>
          <a:p>
            <a:pPr>
              <a:lnSpc>
                <a:spcPct val="90000"/>
              </a:lnSpc>
              <a:spcAft>
                <a:spcPts val="1800"/>
              </a:spcAft>
            </a:pPr>
            <a:r>
              <a:rPr lang="en-US" sz="2400" b="1" dirty="0"/>
              <a:t>AGENT</a:t>
            </a:r>
          </a:p>
        </p:txBody>
      </p:sp>
      <p:pic>
        <p:nvPicPr>
          <p:cNvPr id="26" name="Picture 25">
            <a:extLst>
              <a:ext uri="{FF2B5EF4-FFF2-40B4-BE49-F238E27FC236}">
                <a16:creationId xmlns:a16="http://schemas.microsoft.com/office/drawing/2014/main" id="{7B412C3D-74FE-1C41-AE1E-7CB6F2AF901E}"/>
              </a:ext>
            </a:extLst>
          </p:cNvPr>
          <p:cNvPicPr>
            <a:picLocks noChangeAspect="1"/>
          </p:cNvPicPr>
          <p:nvPr/>
        </p:nvPicPr>
        <p:blipFill>
          <a:blip r:embed="rId3"/>
          <a:stretch>
            <a:fillRect/>
          </a:stretch>
        </p:blipFill>
        <p:spPr>
          <a:xfrm>
            <a:off x="997347" y="2651161"/>
            <a:ext cx="1524000" cy="1028700"/>
          </a:xfrm>
          <a:prstGeom prst="rect">
            <a:avLst/>
          </a:prstGeom>
        </p:spPr>
      </p:pic>
      <p:pic>
        <p:nvPicPr>
          <p:cNvPr id="27" name="Picture 26">
            <a:extLst>
              <a:ext uri="{FF2B5EF4-FFF2-40B4-BE49-F238E27FC236}">
                <a16:creationId xmlns:a16="http://schemas.microsoft.com/office/drawing/2014/main" id="{5774F942-BFE5-6D41-93FA-15612ED28EF6}"/>
              </a:ext>
            </a:extLst>
          </p:cNvPr>
          <p:cNvPicPr>
            <a:picLocks noChangeAspect="1"/>
          </p:cNvPicPr>
          <p:nvPr/>
        </p:nvPicPr>
        <p:blipFill>
          <a:blip r:embed="rId4"/>
          <a:stretch>
            <a:fillRect/>
          </a:stretch>
        </p:blipFill>
        <p:spPr>
          <a:xfrm>
            <a:off x="4575441" y="2574961"/>
            <a:ext cx="1714500" cy="1181100"/>
          </a:xfrm>
          <a:prstGeom prst="rect">
            <a:avLst/>
          </a:prstGeom>
        </p:spPr>
      </p:pic>
      <p:pic>
        <p:nvPicPr>
          <p:cNvPr id="31" name="Picture 30">
            <a:extLst>
              <a:ext uri="{FF2B5EF4-FFF2-40B4-BE49-F238E27FC236}">
                <a16:creationId xmlns:a16="http://schemas.microsoft.com/office/drawing/2014/main" id="{CC7B1CC6-B24B-5F4E-A70F-179A464570EA}"/>
              </a:ext>
            </a:extLst>
          </p:cNvPr>
          <p:cNvPicPr>
            <a:picLocks noChangeAspect="1"/>
          </p:cNvPicPr>
          <p:nvPr/>
        </p:nvPicPr>
        <p:blipFill>
          <a:blip r:embed="rId5"/>
          <a:stretch>
            <a:fillRect/>
          </a:stretch>
        </p:blipFill>
        <p:spPr>
          <a:xfrm>
            <a:off x="8188186" y="2433499"/>
            <a:ext cx="1752600" cy="1657350"/>
          </a:xfrm>
          <a:prstGeom prst="rect">
            <a:avLst/>
          </a:prstGeom>
        </p:spPr>
      </p:pic>
      <p:pic>
        <p:nvPicPr>
          <p:cNvPr id="33" name="Picture 32">
            <a:extLst>
              <a:ext uri="{FF2B5EF4-FFF2-40B4-BE49-F238E27FC236}">
                <a16:creationId xmlns:a16="http://schemas.microsoft.com/office/drawing/2014/main" id="{79B198C2-F51A-4F48-AA26-9060BB271D66}"/>
              </a:ext>
            </a:extLst>
          </p:cNvPr>
          <p:cNvPicPr>
            <a:picLocks noChangeAspect="1"/>
          </p:cNvPicPr>
          <p:nvPr/>
        </p:nvPicPr>
        <p:blipFill>
          <a:blip r:embed="rId6"/>
          <a:stretch>
            <a:fillRect/>
          </a:stretch>
        </p:blipFill>
        <p:spPr>
          <a:xfrm>
            <a:off x="11839031" y="2348809"/>
            <a:ext cx="1924050" cy="1771650"/>
          </a:xfrm>
          <a:prstGeom prst="rect">
            <a:avLst/>
          </a:prstGeom>
        </p:spPr>
      </p:pic>
      <p:pic>
        <p:nvPicPr>
          <p:cNvPr id="39" name="Picture 38">
            <a:extLst>
              <a:ext uri="{FF2B5EF4-FFF2-40B4-BE49-F238E27FC236}">
                <a16:creationId xmlns:a16="http://schemas.microsoft.com/office/drawing/2014/main" id="{87AEB03F-7AD4-8546-8F50-F2FF06FE908A}"/>
              </a:ext>
            </a:extLst>
          </p:cNvPr>
          <p:cNvPicPr>
            <a:picLocks noChangeAspect="1"/>
          </p:cNvPicPr>
          <p:nvPr/>
        </p:nvPicPr>
        <p:blipFill>
          <a:blip r:embed="rId7"/>
          <a:stretch>
            <a:fillRect/>
          </a:stretch>
        </p:blipFill>
        <p:spPr>
          <a:xfrm>
            <a:off x="4470724" y="5451992"/>
            <a:ext cx="1809750" cy="1352550"/>
          </a:xfrm>
          <a:prstGeom prst="rect">
            <a:avLst/>
          </a:prstGeom>
        </p:spPr>
      </p:pic>
      <p:pic>
        <p:nvPicPr>
          <p:cNvPr id="41" name="Picture 40">
            <a:extLst>
              <a:ext uri="{FF2B5EF4-FFF2-40B4-BE49-F238E27FC236}">
                <a16:creationId xmlns:a16="http://schemas.microsoft.com/office/drawing/2014/main" id="{3DA71160-6CE4-784D-99FE-F4EC222BB220}"/>
              </a:ext>
            </a:extLst>
          </p:cNvPr>
          <p:cNvPicPr>
            <a:picLocks noChangeAspect="1"/>
          </p:cNvPicPr>
          <p:nvPr/>
        </p:nvPicPr>
        <p:blipFill>
          <a:blip r:embed="rId8"/>
          <a:stretch>
            <a:fillRect/>
          </a:stretch>
        </p:blipFill>
        <p:spPr>
          <a:xfrm>
            <a:off x="8227404" y="5466054"/>
            <a:ext cx="1866900" cy="1524000"/>
          </a:xfrm>
          <a:prstGeom prst="rect">
            <a:avLst/>
          </a:prstGeom>
        </p:spPr>
      </p:pic>
      <p:pic>
        <p:nvPicPr>
          <p:cNvPr id="42" name="Picture 41">
            <a:extLst>
              <a:ext uri="{FF2B5EF4-FFF2-40B4-BE49-F238E27FC236}">
                <a16:creationId xmlns:a16="http://schemas.microsoft.com/office/drawing/2014/main" id="{8F1E7D97-5480-3044-8B06-449E8C91DFD3}"/>
              </a:ext>
            </a:extLst>
          </p:cNvPr>
          <p:cNvPicPr>
            <a:picLocks noChangeAspect="1"/>
          </p:cNvPicPr>
          <p:nvPr/>
        </p:nvPicPr>
        <p:blipFill>
          <a:blip r:embed="rId9"/>
          <a:stretch>
            <a:fillRect/>
          </a:stretch>
        </p:blipFill>
        <p:spPr>
          <a:xfrm>
            <a:off x="12015756" y="5451992"/>
            <a:ext cx="1771650" cy="1695450"/>
          </a:xfrm>
          <a:prstGeom prst="rect">
            <a:avLst/>
          </a:prstGeom>
        </p:spPr>
      </p:pic>
      <p:sp>
        <p:nvSpPr>
          <p:cNvPr id="49" name="TextBox 48">
            <a:extLst>
              <a:ext uri="{FF2B5EF4-FFF2-40B4-BE49-F238E27FC236}">
                <a16:creationId xmlns:a16="http://schemas.microsoft.com/office/drawing/2014/main" id="{F71D076B-A205-884E-9ECB-79F038EB491E}"/>
              </a:ext>
            </a:extLst>
          </p:cNvPr>
          <p:cNvSpPr txBox="1"/>
          <p:nvPr/>
        </p:nvSpPr>
        <p:spPr>
          <a:xfrm>
            <a:off x="3948544" y="1674870"/>
            <a:ext cx="2585043" cy="627864"/>
          </a:xfrm>
          <a:prstGeom prst="rect">
            <a:avLst/>
          </a:prstGeom>
          <a:noFill/>
          <a:ln>
            <a:noFill/>
          </a:ln>
        </p:spPr>
        <p:txBody>
          <a:bodyPr wrap="square" lIns="182880" tIns="146304" rIns="182880" bIns="146304" rtlCol="0">
            <a:spAutoFit/>
          </a:bodyPr>
          <a:lstStyle/>
          <a:p>
            <a:pPr>
              <a:lnSpc>
                <a:spcPct val="90000"/>
              </a:lnSpc>
              <a:spcAft>
                <a:spcPts val="1800"/>
              </a:spcAft>
            </a:pPr>
            <a:r>
              <a:rPr lang="en-US" sz="2400" b="1" dirty="0"/>
              <a:t>ENVIRONMENT</a:t>
            </a:r>
          </a:p>
        </p:txBody>
      </p:sp>
      <p:sp>
        <p:nvSpPr>
          <p:cNvPr id="52" name="TextBox 51">
            <a:extLst>
              <a:ext uri="{FF2B5EF4-FFF2-40B4-BE49-F238E27FC236}">
                <a16:creationId xmlns:a16="http://schemas.microsoft.com/office/drawing/2014/main" id="{A0D709B9-54E0-894E-9BC7-C695ADE47334}"/>
              </a:ext>
            </a:extLst>
          </p:cNvPr>
          <p:cNvSpPr txBox="1"/>
          <p:nvPr/>
        </p:nvSpPr>
        <p:spPr>
          <a:xfrm>
            <a:off x="7633423" y="1674870"/>
            <a:ext cx="2585043" cy="627864"/>
          </a:xfrm>
          <a:prstGeom prst="rect">
            <a:avLst/>
          </a:prstGeom>
          <a:noFill/>
          <a:ln>
            <a:noFill/>
          </a:ln>
        </p:spPr>
        <p:txBody>
          <a:bodyPr wrap="square" lIns="182880" tIns="146304" rIns="182880" bIns="146304" rtlCol="0">
            <a:spAutoFit/>
          </a:bodyPr>
          <a:lstStyle/>
          <a:p>
            <a:pPr>
              <a:lnSpc>
                <a:spcPct val="90000"/>
              </a:lnSpc>
              <a:spcAft>
                <a:spcPts val="1800"/>
              </a:spcAft>
            </a:pPr>
            <a:r>
              <a:rPr lang="en-US" sz="2400" b="1" dirty="0"/>
              <a:t>STATE</a:t>
            </a:r>
          </a:p>
        </p:txBody>
      </p:sp>
      <p:sp>
        <p:nvSpPr>
          <p:cNvPr id="53" name="TextBox 52">
            <a:extLst>
              <a:ext uri="{FF2B5EF4-FFF2-40B4-BE49-F238E27FC236}">
                <a16:creationId xmlns:a16="http://schemas.microsoft.com/office/drawing/2014/main" id="{87B0F001-6220-234E-9A40-07E986B1F43C}"/>
              </a:ext>
            </a:extLst>
          </p:cNvPr>
          <p:cNvSpPr txBox="1"/>
          <p:nvPr/>
        </p:nvSpPr>
        <p:spPr>
          <a:xfrm>
            <a:off x="11382247" y="1674870"/>
            <a:ext cx="2585043" cy="627864"/>
          </a:xfrm>
          <a:prstGeom prst="rect">
            <a:avLst/>
          </a:prstGeom>
          <a:noFill/>
          <a:ln>
            <a:noFill/>
          </a:ln>
        </p:spPr>
        <p:txBody>
          <a:bodyPr wrap="square" lIns="182880" tIns="146304" rIns="182880" bIns="146304" rtlCol="0">
            <a:spAutoFit/>
          </a:bodyPr>
          <a:lstStyle/>
          <a:p>
            <a:pPr>
              <a:lnSpc>
                <a:spcPct val="90000"/>
              </a:lnSpc>
              <a:spcAft>
                <a:spcPts val="1800"/>
              </a:spcAft>
            </a:pPr>
            <a:r>
              <a:rPr lang="en-US" sz="2400" b="1" dirty="0"/>
              <a:t>ACTION</a:t>
            </a:r>
          </a:p>
        </p:txBody>
      </p:sp>
      <p:sp>
        <p:nvSpPr>
          <p:cNvPr id="54" name="TextBox 53">
            <a:extLst>
              <a:ext uri="{FF2B5EF4-FFF2-40B4-BE49-F238E27FC236}">
                <a16:creationId xmlns:a16="http://schemas.microsoft.com/office/drawing/2014/main" id="{131D26DC-86DA-2D40-A30C-41D306187FC9}"/>
              </a:ext>
            </a:extLst>
          </p:cNvPr>
          <p:cNvSpPr txBox="1"/>
          <p:nvPr/>
        </p:nvSpPr>
        <p:spPr>
          <a:xfrm>
            <a:off x="11382247" y="4666088"/>
            <a:ext cx="3061116" cy="627864"/>
          </a:xfrm>
          <a:prstGeom prst="rect">
            <a:avLst/>
          </a:prstGeom>
          <a:noFill/>
          <a:ln>
            <a:noFill/>
          </a:ln>
        </p:spPr>
        <p:txBody>
          <a:bodyPr wrap="square" lIns="182880" tIns="146304" rIns="182880" bIns="146304" rtlCol="0">
            <a:spAutoFit/>
          </a:bodyPr>
          <a:lstStyle/>
          <a:p>
            <a:pPr>
              <a:lnSpc>
                <a:spcPct val="90000"/>
              </a:lnSpc>
              <a:spcAft>
                <a:spcPts val="1800"/>
              </a:spcAft>
            </a:pPr>
            <a:r>
              <a:rPr lang="en-US" sz="2400" b="1" dirty="0"/>
              <a:t>POLICY FUNCTION</a:t>
            </a:r>
          </a:p>
        </p:txBody>
      </p:sp>
      <p:sp>
        <p:nvSpPr>
          <p:cNvPr id="56" name="TextBox 55">
            <a:extLst>
              <a:ext uri="{FF2B5EF4-FFF2-40B4-BE49-F238E27FC236}">
                <a16:creationId xmlns:a16="http://schemas.microsoft.com/office/drawing/2014/main" id="{D4AC6A68-464D-654C-A71B-2A56ACB60EF6}"/>
              </a:ext>
            </a:extLst>
          </p:cNvPr>
          <p:cNvSpPr txBox="1"/>
          <p:nvPr/>
        </p:nvSpPr>
        <p:spPr>
          <a:xfrm>
            <a:off x="7605329" y="4666088"/>
            <a:ext cx="3339182" cy="627864"/>
          </a:xfrm>
          <a:prstGeom prst="rect">
            <a:avLst/>
          </a:prstGeom>
          <a:noFill/>
          <a:ln>
            <a:noFill/>
          </a:ln>
        </p:spPr>
        <p:txBody>
          <a:bodyPr wrap="square" lIns="182880" tIns="146304" rIns="182880" bIns="146304" rtlCol="0">
            <a:spAutoFit/>
          </a:bodyPr>
          <a:lstStyle/>
          <a:p>
            <a:pPr>
              <a:lnSpc>
                <a:spcPct val="90000"/>
              </a:lnSpc>
              <a:spcAft>
                <a:spcPts val="1800"/>
              </a:spcAft>
            </a:pPr>
            <a:r>
              <a:rPr lang="en-US" sz="2400" b="1" dirty="0"/>
              <a:t>VALUE FUNCTION</a:t>
            </a:r>
          </a:p>
        </p:txBody>
      </p:sp>
      <p:sp>
        <p:nvSpPr>
          <p:cNvPr id="57" name="TextBox 56">
            <a:extLst>
              <a:ext uri="{FF2B5EF4-FFF2-40B4-BE49-F238E27FC236}">
                <a16:creationId xmlns:a16="http://schemas.microsoft.com/office/drawing/2014/main" id="{46C81E42-9C32-8D44-9E01-7FBDE7553239}"/>
              </a:ext>
            </a:extLst>
          </p:cNvPr>
          <p:cNvSpPr txBox="1"/>
          <p:nvPr/>
        </p:nvSpPr>
        <p:spPr>
          <a:xfrm>
            <a:off x="3948545" y="4666088"/>
            <a:ext cx="2597318" cy="627864"/>
          </a:xfrm>
          <a:prstGeom prst="rect">
            <a:avLst/>
          </a:prstGeom>
          <a:noFill/>
          <a:ln>
            <a:noFill/>
          </a:ln>
        </p:spPr>
        <p:txBody>
          <a:bodyPr wrap="square" lIns="182880" tIns="146304" rIns="182880" bIns="146304" rtlCol="0">
            <a:spAutoFit/>
          </a:bodyPr>
          <a:lstStyle/>
          <a:p>
            <a:pPr>
              <a:lnSpc>
                <a:spcPct val="90000"/>
              </a:lnSpc>
              <a:spcAft>
                <a:spcPts val="1800"/>
              </a:spcAft>
            </a:pPr>
            <a:r>
              <a:rPr lang="en-US" sz="2400" b="1" dirty="0"/>
              <a:t>EPISODE</a:t>
            </a:r>
          </a:p>
        </p:txBody>
      </p:sp>
      <p:sp>
        <p:nvSpPr>
          <p:cNvPr id="58" name="TextBox 57">
            <a:extLst>
              <a:ext uri="{FF2B5EF4-FFF2-40B4-BE49-F238E27FC236}">
                <a16:creationId xmlns:a16="http://schemas.microsoft.com/office/drawing/2014/main" id="{8715BC8D-761E-9248-9658-4B986D34DA99}"/>
              </a:ext>
            </a:extLst>
          </p:cNvPr>
          <p:cNvSpPr txBox="1"/>
          <p:nvPr/>
        </p:nvSpPr>
        <p:spPr>
          <a:xfrm>
            <a:off x="290151" y="4666088"/>
            <a:ext cx="2515464" cy="627864"/>
          </a:xfrm>
          <a:prstGeom prst="rect">
            <a:avLst/>
          </a:prstGeom>
          <a:noFill/>
          <a:ln>
            <a:noFill/>
          </a:ln>
        </p:spPr>
        <p:txBody>
          <a:bodyPr wrap="square" lIns="182880" tIns="146304" rIns="182880" bIns="146304" rtlCol="0">
            <a:spAutoFit/>
          </a:bodyPr>
          <a:lstStyle/>
          <a:p>
            <a:pPr>
              <a:lnSpc>
                <a:spcPct val="90000"/>
              </a:lnSpc>
              <a:spcAft>
                <a:spcPts val="1800"/>
              </a:spcAft>
            </a:pPr>
            <a:r>
              <a:rPr lang="en-US" sz="2400" b="1" dirty="0"/>
              <a:t>REWARD</a:t>
            </a:r>
          </a:p>
        </p:txBody>
      </p:sp>
      <p:cxnSp>
        <p:nvCxnSpPr>
          <p:cNvPr id="59" name="Straight Connector 58">
            <a:extLst>
              <a:ext uri="{FF2B5EF4-FFF2-40B4-BE49-F238E27FC236}">
                <a16:creationId xmlns:a16="http://schemas.microsoft.com/office/drawing/2014/main" id="{D55D7118-9777-2347-80BD-DCDCF2FBB32D}"/>
              </a:ext>
            </a:extLst>
          </p:cNvPr>
          <p:cNvCxnSpPr>
            <a:cxnSpLocks/>
          </p:cNvCxnSpPr>
          <p:nvPr/>
        </p:nvCxnSpPr>
        <p:spPr>
          <a:xfrm flipH="1">
            <a:off x="471126" y="2190768"/>
            <a:ext cx="2691841" cy="0"/>
          </a:xfrm>
          <a:prstGeom prst="line">
            <a:avLst/>
          </a:prstGeom>
          <a:ln w="25400">
            <a:gradFill flip="none" rotWithShape="1">
              <a:gsLst>
                <a:gs pos="0">
                  <a:schemeClr val="accent1"/>
                </a:gs>
                <a:gs pos="100000">
                  <a:srgbClr val="097FBC"/>
                </a:gs>
              </a:gsLst>
              <a:lin ang="0" scaled="1"/>
              <a:tileRect/>
            </a:gra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B7885674-07DE-1248-8AD4-9354492A3693}"/>
              </a:ext>
            </a:extLst>
          </p:cNvPr>
          <p:cNvCxnSpPr>
            <a:cxnSpLocks/>
          </p:cNvCxnSpPr>
          <p:nvPr/>
        </p:nvCxnSpPr>
        <p:spPr>
          <a:xfrm flipH="1">
            <a:off x="4115770" y="2190768"/>
            <a:ext cx="2691841" cy="0"/>
          </a:xfrm>
          <a:prstGeom prst="line">
            <a:avLst/>
          </a:prstGeom>
          <a:ln w="25400">
            <a:gradFill flip="none" rotWithShape="1">
              <a:gsLst>
                <a:gs pos="0">
                  <a:schemeClr val="accent1"/>
                </a:gs>
                <a:gs pos="100000">
                  <a:srgbClr val="097FBC"/>
                </a:gs>
              </a:gsLst>
              <a:lin ang="0" scaled="1"/>
              <a:tileRect/>
            </a:gra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B0DEC933-264F-CA48-BB78-33D892DEF35F}"/>
              </a:ext>
            </a:extLst>
          </p:cNvPr>
          <p:cNvCxnSpPr>
            <a:cxnSpLocks/>
          </p:cNvCxnSpPr>
          <p:nvPr/>
        </p:nvCxnSpPr>
        <p:spPr>
          <a:xfrm flipH="1">
            <a:off x="7814934" y="2190768"/>
            <a:ext cx="2691841" cy="0"/>
          </a:xfrm>
          <a:prstGeom prst="line">
            <a:avLst/>
          </a:prstGeom>
          <a:ln w="25400">
            <a:gradFill flip="none" rotWithShape="1">
              <a:gsLst>
                <a:gs pos="0">
                  <a:schemeClr val="accent1"/>
                </a:gs>
                <a:gs pos="100000">
                  <a:srgbClr val="097FBC"/>
                </a:gs>
              </a:gsLst>
              <a:lin ang="0" scaled="1"/>
              <a:tileRect/>
            </a:gra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B9C29265-2E77-1D4B-9BF9-3B4885C9CAD7}"/>
              </a:ext>
            </a:extLst>
          </p:cNvPr>
          <p:cNvCxnSpPr>
            <a:cxnSpLocks/>
          </p:cNvCxnSpPr>
          <p:nvPr/>
        </p:nvCxnSpPr>
        <p:spPr>
          <a:xfrm flipH="1">
            <a:off x="11555661" y="2190768"/>
            <a:ext cx="2691841" cy="0"/>
          </a:xfrm>
          <a:prstGeom prst="line">
            <a:avLst/>
          </a:prstGeom>
          <a:ln w="25400">
            <a:gradFill flip="none" rotWithShape="1">
              <a:gsLst>
                <a:gs pos="0">
                  <a:schemeClr val="accent1"/>
                </a:gs>
                <a:gs pos="100000">
                  <a:srgbClr val="097FBC"/>
                </a:gs>
              </a:gsLst>
              <a:lin ang="0" scaled="1"/>
              <a:tileRect/>
            </a:gra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6D59BFE3-23AB-A44D-9A9D-F4B748EAC939}"/>
              </a:ext>
            </a:extLst>
          </p:cNvPr>
          <p:cNvCxnSpPr>
            <a:cxnSpLocks/>
          </p:cNvCxnSpPr>
          <p:nvPr/>
        </p:nvCxnSpPr>
        <p:spPr>
          <a:xfrm flipH="1">
            <a:off x="471126" y="5172959"/>
            <a:ext cx="2691841" cy="0"/>
          </a:xfrm>
          <a:prstGeom prst="line">
            <a:avLst/>
          </a:prstGeom>
          <a:ln w="25400">
            <a:gradFill flip="none" rotWithShape="1">
              <a:gsLst>
                <a:gs pos="0">
                  <a:schemeClr val="accent1"/>
                </a:gs>
                <a:gs pos="100000">
                  <a:srgbClr val="097FBC"/>
                </a:gs>
              </a:gsLst>
              <a:lin ang="0" scaled="1"/>
              <a:tileRect/>
            </a:gra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82F02B33-9DF5-6A45-8D9C-2AB4368E2B25}"/>
              </a:ext>
            </a:extLst>
          </p:cNvPr>
          <p:cNvCxnSpPr>
            <a:cxnSpLocks/>
          </p:cNvCxnSpPr>
          <p:nvPr/>
        </p:nvCxnSpPr>
        <p:spPr>
          <a:xfrm flipH="1">
            <a:off x="4115770" y="5172959"/>
            <a:ext cx="2691841" cy="0"/>
          </a:xfrm>
          <a:prstGeom prst="line">
            <a:avLst/>
          </a:prstGeom>
          <a:ln w="25400">
            <a:gradFill flip="none" rotWithShape="1">
              <a:gsLst>
                <a:gs pos="0">
                  <a:schemeClr val="accent1"/>
                </a:gs>
                <a:gs pos="100000">
                  <a:srgbClr val="097FBC"/>
                </a:gs>
              </a:gsLst>
              <a:lin ang="0" scaled="1"/>
              <a:tileRect/>
            </a:gra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C229AB17-5D4A-024D-9608-6F2CD61E01EB}"/>
              </a:ext>
            </a:extLst>
          </p:cNvPr>
          <p:cNvCxnSpPr>
            <a:cxnSpLocks/>
          </p:cNvCxnSpPr>
          <p:nvPr/>
        </p:nvCxnSpPr>
        <p:spPr>
          <a:xfrm flipH="1">
            <a:off x="7814934" y="5172959"/>
            <a:ext cx="2691841" cy="0"/>
          </a:xfrm>
          <a:prstGeom prst="line">
            <a:avLst/>
          </a:prstGeom>
          <a:ln w="25400">
            <a:gradFill flip="none" rotWithShape="1">
              <a:gsLst>
                <a:gs pos="0">
                  <a:schemeClr val="accent1"/>
                </a:gs>
                <a:gs pos="100000">
                  <a:srgbClr val="097FBC"/>
                </a:gs>
              </a:gsLst>
              <a:lin ang="0" scaled="1"/>
              <a:tileRect/>
            </a:gra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77C63A3A-EFC3-544B-ABE9-81724C9B8FBB}"/>
              </a:ext>
            </a:extLst>
          </p:cNvPr>
          <p:cNvCxnSpPr>
            <a:cxnSpLocks/>
          </p:cNvCxnSpPr>
          <p:nvPr/>
        </p:nvCxnSpPr>
        <p:spPr>
          <a:xfrm flipH="1">
            <a:off x="11555661" y="5172959"/>
            <a:ext cx="2691841" cy="0"/>
          </a:xfrm>
          <a:prstGeom prst="line">
            <a:avLst/>
          </a:prstGeom>
          <a:ln w="25400">
            <a:gradFill flip="none" rotWithShape="1">
              <a:gsLst>
                <a:gs pos="0">
                  <a:schemeClr val="accent1"/>
                </a:gs>
                <a:gs pos="100000">
                  <a:srgbClr val="097FBC"/>
                </a:gs>
              </a:gsLst>
              <a:lin ang="0" scaled="1"/>
              <a:tileRect/>
            </a:gradFill>
            <a:headEnd type="none"/>
            <a:tailEnd type="none"/>
          </a:ln>
        </p:spPr>
        <p:style>
          <a:lnRef idx="1">
            <a:schemeClr val="accent1"/>
          </a:lnRef>
          <a:fillRef idx="0">
            <a:schemeClr val="accent1"/>
          </a:fillRef>
          <a:effectRef idx="0">
            <a:schemeClr val="accent1"/>
          </a:effectRef>
          <a:fontRef idx="minor">
            <a:schemeClr val="tx1"/>
          </a:fontRef>
        </p:style>
      </p:cxnSp>
      <p:pic>
        <p:nvPicPr>
          <p:cNvPr id="28" name="Picture 27"/>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93998" y="5491676"/>
            <a:ext cx="1249152" cy="1248886"/>
          </a:xfrm>
          <a:prstGeom prst="rect">
            <a:avLst/>
          </a:prstGeom>
        </p:spPr>
      </p:pic>
    </p:spTree>
    <p:extLst>
      <p:ext uri="{BB962C8B-B14F-4D97-AF65-F5344CB8AC3E}">
        <p14:creationId xmlns:p14="http://schemas.microsoft.com/office/powerpoint/2010/main" val="210125398"/>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448DEC-A2E6-4408-A9CD-7648C3FD41B7}"/>
              </a:ext>
            </a:extLst>
          </p:cNvPr>
          <p:cNvSpPr>
            <a:spLocks noGrp="1"/>
          </p:cNvSpPr>
          <p:nvPr>
            <p:ph type="title"/>
          </p:nvPr>
        </p:nvSpPr>
        <p:spPr>
          <a:xfrm>
            <a:off x="323088" y="347413"/>
            <a:ext cx="13987008" cy="1079598"/>
          </a:xfrm>
        </p:spPr>
        <p:txBody>
          <a:bodyPr/>
          <a:lstStyle/>
          <a:p>
            <a:r>
              <a:rPr lang="en-US" dirty="0"/>
              <a:t>DeepRacer: Problem Formulation</a:t>
            </a:r>
          </a:p>
        </p:txBody>
      </p:sp>
      <p:sp>
        <p:nvSpPr>
          <p:cNvPr id="11" name="TextBox 10">
            <a:extLst>
              <a:ext uri="{FF2B5EF4-FFF2-40B4-BE49-F238E27FC236}">
                <a16:creationId xmlns:a16="http://schemas.microsoft.com/office/drawing/2014/main" id="{2AB15E14-9893-BF4D-B35D-89A0032076E3}"/>
              </a:ext>
            </a:extLst>
          </p:cNvPr>
          <p:cNvSpPr txBox="1"/>
          <p:nvPr/>
        </p:nvSpPr>
        <p:spPr>
          <a:xfrm>
            <a:off x="13305174" y="6315188"/>
            <a:ext cx="1036232" cy="627864"/>
          </a:xfrm>
          <a:prstGeom prst="rect">
            <a:avLst/>
          </a:prstGeom>
          <a:noFill/>
        </p:spPr>
        <p:txBody>
          <a:bodyPr wrap="none" lIns="182880" tIns="146304" rIns="182880" bIns="146304" rtlCol="0">
            <a:spAutoFit/>
          </a:bodyPr>
          <a:lstStyle/>
          <a:p>
            <a:pPr>
              <a:lnSpc>
                <a:spcPct val="90000"/>
              </a:lnSpc>
              <a:spcAft>
                <a:spcPts val="1800"/>
              </a:spcAft>
            </a:pPr>
            <a:r>
              <a:rPr lang="en-US" sz="2400" b="1" dirty="0">
                <a:gradFill>
                  <a:gsLst>
                    <a:gs pos="2917">
                      <a:schemeClr val="tx1"/>
                    </a:gs>
                    <a:gs pos="30000">
                      <a:schemeClr val="tx1"/>
                    </a:gs>
                  </a:gsLst>
                  <a:lin ang="5400000" scaled="0"/>
                </a:gradFill>
              </a:rPr>
              <a:t>AGENT</a:t>
            </a:r>
          </a:p>
        </p:txBody>
      </p:sp>
      <p:sp>
        <p:nvSpPr>
          <p:cNvPr id="14" name="TextBox 13">
            <a:extLst>
              <a:ext uri="{FF2B5EF4-FFF2-40B4-BE49-F238E27FC236}">
                <a16:creationId xmlns:a16="http://schemas.microsoft.com/office/drawing/2014/main" id="{FABF470C-2232-E84C-8141-A10D1309612D}"/>
              </a:ext>
            </a:extLst>
          </p:cNvPr>
          <p:cNvSpPr txBox="1"/>
          <p:nvPr/>
        </p:nvSpPr>
        <p:spPr>
          <a:xfrm>
            <a:off x="8519475" y="4769886"/>
            <a:ext cx="1949136" cy="627864"/>
          </a:xfrm>
          <a:prstGeom prst="rect">
            <a:avLst/>
          </a:prstGeom>
          <a:noFill/>
        </p:spPr>
        <p:txBody>
          <a:bodyPr wrap="none" lIns="182880" tIns="146304" rIns="182880" bIns="146304" rtlCol="0">
            <a:spAutoFit/>
          </a:bodyPr>
          <a:lstStyle/>
          <a:p>
            <a:pPr>
              <a:lnSpc>
                <a:spcPct val="90000"/>
              </a:lnSpc>
              <a:spcAft>
                <a:spcPts val="1800"/>
              </a:spcAft>
            </a:pPr>
            <a:r>
              <a:rPr lang="en-US" sz="2400" b="1" dirty="0">
                <a:gradFill>
                  <a:gsLst>
                    <a:gs pos="2917">
                      <a:schemeClr val="tx1"/>
                    </a:gs>
                    <a:gs pos="30000">
                      <a:schemeClr val="tx1"/>
                    </a:gs>
                  </a:gsLst>
                  <a:lin ang="5400000" scaled="0"/>
                </a:gradFill>
              </a:rPr>
              <a:t>ENVIRONMENT</a:t>
            </a:r>
          </a:p>
        </p:txBody>
      </p:sp>
      <p:sp>
        <p:nvSpPr>
          <p:cNvPr id="16" name="TextBox 15">
            <a:extLst>
              <a:ext uri="{FF2B5EF4-FFF2-40B4-BE49-F238E27FC236}">
                <a16:creationId xmlns:a16="http://schemas.microsoft.com/office/drawing/2014/main" id="{872EDE6E-65DF-2E44-B94C-DCE4CE0CFE57}"/>
              </a:ext>
            </a:extLst>
          </p:cNvPr>
          <p:cNvSpPr txBox="1"/>
          <p:nvPr/>
        </p:nvSpPr>
        <p:spPr>
          <a:xfrm>
            <a:off x="6579577" y="4769886"/>
            <a:ext cx="1138602" cy="627864"/>
          </a:xfrm>
          <a:prstGeom prst="rect">
            <a:avLst/>
          </a:prstGeom>
          <a:noFill/>
        </p:spPr>
        <p:txBody>
          <a:bodyPr wrap="none" lIns="182880" tIns="146304" rIns="182880" bIns="146304" rtlCol="0">
            <a:spAutoFit/>
          </a:bodyPr>
          <a:lstStyle/>
          <a:p>
            <a:pPr>
              <a:lnSpc>
                <a:spcPct val="90000"/>
              </a:lnSpc>
              <a:spcAft>
                <a:spcPts val="1800"/>
              </a:spcAft>
            </a:pPr>
            <a:r>
              <a:rPr lang="en-US" sz="2400" b="1" dirty="0">
                <a:gradFill>
                  <a:gsLst>
                    <a:gs pos="2917">
                      <a:schemeClr val="tx1"/>
                    </a:gs>
                    <a:gs pos="30000">
                      <a:schemeClr val="tx1"/>
                    </a:gs>
                  </a:gsLst>
                  <a:lin ang="5400000" scaled="0"/>
                </a:gradFill>
              </a:rPr>
              <a:t>ACTION</a:t>
            </a:r>
          </a:p>
        </p:txBody>
      </p:sp>
      <p:pic>
        <p:nvPicPr>
          <p:cNvPr id="15" name="Picture 14">
            <a:extLst>
              <a:ext uri="{FF2B5EF4-FFF2-40B4-BE49-F238E27FC236}">
                <a16:creationId xmlns:a16="http://schemas.microsoft.com/office/drawing/2014/main" id="{79B198C2-F51A-4F48-AA26-9060BB271D66}"/>
              </a:ext>
            </a:extLst>
          </p:cNvPr>
          <p:cNvPicPr>
            <a:picLocks noChangeAspect="1"/>
          </p:cNvPicPr>
          <p:nvPr/>
        </p:nvPicPr>
        <p:blipFill>
          <a:blip r:embed="rId3"/>
          <a:stretch>
            <a:fillRect/>
          </a:stretch>
        </p:blipFill>
        <p:spPr>
          <a:xfrm>
            <a:off x="6426095" y="2922217"/>
            <a:ext cx="1445567" cy="1331067"/>
          </a:xfrm>
          <a:prstGeom prst="rect">
            <a:avLst/>
          </a:prstGeom>
        </p:spPr>
      </p:pic>
      <p:sp>
        <p:nvSpPr>
          <p:cNvPr id="18" name="TextBox 17">
            <a:extLst>
              <a:ext uri="{FF2B5EF4-FFF2-40B4-BE49-F238E27FC236}">
                <a16:creationId xmlns:a16="http://schemas.microsoft.com/office/drawing/2014/main" id="{872EDE6E-65DF-2E44-B94C-DCE4CE0CFE57}"/>
              </a:ext>
            </a:extLst>
          </p:cNvPr>
          <p:cNvSpPr txBox="1"/>
          <p:nvPr/>
        </p:nvSpPr>
        <p:spPr>
          <a:xfrm>
            <a:off x="11810907" y="4769886"/>
            <a:ext cx="904956" cy="627864"/>
          </a:xfrm>
          <a:prstGeom prst="rect">
            <a:avLst/>
          </a:prstGeom>
          <a:noFill/>
        </p:spPr>
        <p:txBody>
          <a:bodyPr wrap="none" lIns="182880" tIns="146304" rIns="182880" bIns="146304" rtlCol="0">
            <a:spAutoFit/>
          </a:bodyPr>
          <a:lstStyle/>
          <a:p>
            <a:pPr>
              <a:lnSpc>
                <a:spcPct val="90000"/>
              </a:lnSpc>
              <a:spcAft>
                <a:spcPts val="1800"/>
              </a:spcAft>
            </a:pPr>
            <a:r>
              <a:rPr lang="en-US" sz="2400" b="1" dirty="0">
                <a:gradFill>
                  <a:gsLst>
                    <a:gs pos="2917">
                      <a:schemeClr val="tx1"/>
                    </a:gs>
                    <a:gs pos="30000">
                      <a:schemeClr val="tx1"/>
                    </a:gs>
                  </a:gsLst>
                  <a:lin ang="5400000" scaled="0"/>
                </a:gradFill>
              </a:rPr>
              <a:t>GOAL</a:t>
            </a:r>
          </a:p>
        </p:txBody>
      </p:sp>
      <p:pic>
        <p:nvPicPr>
          <p:cNvPr id="20" name="Picture 19">
            <a:extLst>
              <a:ext uri="{FF2B5EF4-FFF2-40B4-BE49-F238E27FC236}">
                <a16:creationId xmlns:a16="http://schemas.microsoft.com/office/drawing/2014/main" id="{5BBCFAFE-4B20-A84F-99DC-350588203239}"/>
              </a:ext>
            </a:extLst>
          </p:cNvPr>
          <p:cNvPicPr>
            <a:picLocks noChangeAspect="1"/>
          </p:cNvPicPr>
          <p:nvPr/>
        </p:nvPicPr>
        <p:blipFill>
          <a:blip r:embed="rId4"/>
          <a:stretch>
            <a:fillRect/>
          </a:stretch>
        </p:blipFill>
        <p:spPr>
          <a:xfrm>
            <a:off x="11488024" y="3030993"/>
            <a:ext cx="1839478" cy="1263480"/>
          </a:xfrm>
          <a:prstGeom prst="rect">
            <a:avLst/>
          </a:prstGeom>
        </p:spPr>
      </p:pic>
      <p:sp>
        <p:nvSpPr>
          <p:cNvPr id="21" name="TextBox 20">
            <a:extLst>
              <a:ext uri="{FF2B5EF4-FFF2-40B4-BE49-F238E27FC236}">
                <a16:creationId xmlns:a16="http://schemas.microsoft.com/office/drawing/2014/main" id="{2AB15E14-9893-BF4D-B35D-89A0032076E3}"/>
              </a:ext>
            </a:extLst>
          </p:cNvPr>
          <p:cNvSpPr txBox="1"/>
          <p:nvPr/>
        </p:nvSpPr>
        <p:spPr>
          <a:xfrm>
            <a:off x="1990164" y="7436886"/>
            <a:ext cx="1444947" cy="627864"/>
          </a:xfrm>
          <a:prstGeom prst="rect">
            <a:avLst/>
          </a:prstGeom>
          <a:noFill/>
        </p:spPr>
        <p:txBody>
          <a:bodyPr wrap="none" lIns="182880" tIns="146304" rIns="182880" bIns="146304" rtlCol="0">
            <a:spAutoFit/>
          </a:bodyPr>
          <a:lstStyle/>
          <a:p>
            <a:pPr>
              <a:lnSpc>
                <a:spcPct val="90000"/>
              </a:lnSpc>
              <a:spcAft>
                <a:spcPts val="1800"/>
              </a:spcAft>
            </a:pPr>
            <a:r>
              <a:rPr lang="en-US" sz="2400" b="1" dirty="0">
                <a:gradFill>
                  <a:gsLst>
                    <a:gs pos="2917">
                      <a:schemeClr val="tx1"/>
                    </a:gs>
                    <a:gs pos="30000">
                      <a:schemeClr val="tx1"/>
                    </a:gs>
                  </a:gsLst>
                  <a:lin ang="5400000" scaled="0"/>
                </a:gradFill>
              </a:rPr>
              <a:t>MODEL</a:t>
            </a:r>
          </a:p>
        </p:txBody>
      </p:sp>
      <p:pic>
        <p:nvPicPr>
          <p:cNvPr id="23" name="Picture 22">
            <a:extLst>
              <a:ext uri="{FF2B5EF4-FFF2-40B4-BE49-F238E27FC236}">
                <a16:creationId xmlns:a16="http://schemas.microsoft.com/office/drawing/2014/main" id="{7B412C3D-74FE-1C41-AE1E-7CB6F2AF901E}"/>
              </a:ext>
            </a:extLst>
          </p:cNvPr>
          <p:cNvPicPr>
            <a:picLocks noChangeAspect="1"/>
          </p:cNvPicPr>
          <p:nvPr/>
        </p:nvPicPr>
        <p:blipFill>
          <a:blip r:embed="rId5"/>
          <a:stretch>
            <a:fillRect/>
          </a:stretch>
        </p:blipFill>
        <p:spPr>
          <a:xfrm>
            <a:off x="13296159" y="4769886"/>
            <a:ext cx="1524000" cy="1028700"/>
          </a:xfrm>
          <a:prstGeom prst="rect">
            <a:avLst/>
          </a:prstGeom>
        </p:spPr>
      </p:pic>
      <p:pic>
        <p:nvPicPr>
          <p:cNvPr id="24" name="Picture 23">
            <a:extLst>
              <a:ext uri="{FF2B5EF4-FFF2-40B4-BE49-F238E27FC236}">
                <a16:creationId xmlns:a16="http://schemas.microsoft.com/office/drawing/2014/main" id="{5774F942-BFE5-6D41-93FA-15612ED28EF6}"/>
              </a:ext>
            </a:extLst>
          </p:cNvPr>
          <p:cNvPicPr>
            <a:picLocks noChangeAspect="1"/>
          </p:cNvPicPr>
          <p:nvPr/>
        </p:nvPicPr>
        <p:blipFill>
          <a:blip r:embed="rId6"/>
          <a:stretch>
            <a:fillRect/>
          </a:stretch>
        </p:blipFill>
        <p:spPr>
          <a:xfrm>
            <a:off x="8829807" y="3072184"/>
            <a:ext cx="1714500" cy="1181100"/>
          </a:xfrm>
          <a:prstGeom prst="rect">
            <a:avLst/>
          </a:prstGeom>
        </p:spPr>
      </p:pic>
      <p:pic>
        <p:nvPicPr>
          <p:cNvPr id="25" name="Picture 24">
            <a:extLst>
              <a:ext uri="{FF2B5EF4-FFF2-40B4-BE49-F238E27FC236}">
                <a16:creationId xmlns:a16="http://schemas.microsoft.com/office/drawing/2014/main" id="{015BD6D3-AECE-7941-AF31-1882D9AF1137}"/>
              </a:ext>
            </a:extLst>
          </p:cNvPr>
          <p:cNvPicPr>
            <a:picLocks noChangeAspect="1"/>
          </p:cNvPicPr>
          <p:nvPr/>
        </p:nvPicPr>
        <p:blipFill>
          <a:blip r:embed="rId7"/>
          <a:stretch>
            <a:fillRect/>
          </a:stretch>
        </p:blipFill>
        <p:spPr>
          <a:xfrm>
            <a:off x="2103852" y="5891584"/>
            <a:ext cx="1460500" cy="1308100"/>
          </a:xfrm>
          <a:prstGeom prst="rect">
            <a:avLst/>
          </a:prstGeom>
        </p:spPr>
      </p:pic>
      <p:sp>
        <p:nvSpPr>
          <p:cNvPr id="13" name="TextBox 12">
            <a:extLst>
              <a:ext uri="{FF2B5EF4-FFF2-40B4-BE49-F238E27FC236}">
                <a16:creationId xmlns:a16="http://schemas.microsoft.com/office/drawing/2014/main" id="{35B8692C-C118-D343-864F-FDA2C2CB166D}"/>
              </a:ext>
            </a:extLst>
          </p:cNvPr>
          <p:cNvSpPr txBox="1"/>
          <p:nvPr/>
        </p:nvSpPr>
        <p:spPr>
          <a:xfrm>
            <a:off x="1842128" y="3206580"/>
            <a:ext cx="1524000" cy="627864"/>
          </a:xfrm>
          <a:prstGeom prst="rect">
            <a:avLst/>
          </a:prstGeom>
          <a:noFill/>
          <a:ln>
            <a:noFill/>
          </a:ln>
        </p:spPr>
        <p:txBody>
          <a:bodyPr wrap="square" lIns="182880" tIns="146304" rIns="182880" bIns="146304" rtlCol="0">
            <a:spAutoFit/>
          </a:bodyPr>
          <a:lstStyle/>
          <a:p>
            <a:pPr>
              <a:lnSpc>
                <a:spcPct val="90000"/>
              </a:lnSpc>
              <a:spcAft>
                <a:spcPts val="1800"/>
              </a:spcAft>
            </a:pPr>
            <a:r>
              <a:rPr lang="en-US" sz="2400" b="1" dirty="0"/>
              <a:t>AGENT</a:t>
            </a:r>
          </a:p>
        </p:txBody>
      </p:sp>
      <p:pic>
        <p:nvPicPr>
          <p:cNvPr id="17" name="Picture 16">
            <a:extLst>
              <a:ext uri="{FF2B5EF4-FFF2-40B4-BE49-F238E27FC236}">
                <a16:creationId xmlns:a16="http://schemas.microsoft.com/office/drawing/2014/main" id="{7B412C3D-74FE-1C41-AE1E-7CB6F2AF901E}"/>
              </a:ext>
            </a:extLst>
          </p:cNvPr>
          <p:cNvPicPr>
            <a:picLocks noChangeAspect="1"/>
          </p:cNvPicPr>
          <p:nvPr/>
        </p:nvPicPr>
        <p:blipFill>
          <a:blip r:embed="rId5"/>
          <a:stretch>
            <a:fillRect/>
          </a:stretch>
        </p:blipFill>
        <p:spPr>
          <a:xfrm>
            <a:off x="1842127" y="2002293"/>
            <a:ext cx="1524000" cy="1028700"/>
          </a:xfrm>
          <a:prstGeom prst="rect">
            <a:avLst/>
          </a:prstGeom>
        </p:spPr>
      </p:pic>
      <p:pic>
        <p:nvPicPr>
          <p:cNvPr id="22" name="Picture 21">
            <a:extLst>
              <a:ext uri="{FF2B5EF4-FFF2-40B4-BE49-F238E27FC236}">
                <a16:creationId xmlns:a16="http://schemas.microsoft.com/office/drawing/2014/main" id="{CC7B1CC6-B24B-5F4E-A70F-179A464570EA}"/>
              </a:ext>
            </a:extLst>
          </p:cNvPr>
          <p:cNvPicPr>
            <a:picLocks noChangeAspect="1"/>
          </p:cNvPicPr>
          <p:nvPr/>
        </p:nvPicPr>
        <p:blipFill>
          <a:blip r:embed="rId8"/>
          <a:stretch>
            <a:fillRect/>
          </a:stretch>
        </p:blipFill>
        <p:spPr>
          <a:xfrm>
            <a:off x="4324272" y="1782278"/>
            <a:ext cx="1506158" cy="1424302"/>
          </a:xfrm>
          <a:prstGeom prst="rect">
            <a:avLst/>
          </a:prstGeom>
        </p:spPr>
      </p:pic>
      <p:sp>
        <p:nvSpPr>
          <p:cNvPr id="26" name="TextBox 25">
            <a:extLst>
              <a:ext uri="{FF2B5EF4-FFF2-40B4-BE49-F238E27FC236}">
                <a16:creationId xmlns:a16="http://schemas.microsoft.com/office/drawing/2014/main" id="{A0D709B9-54E0-894E-9BC7-C695ADE47334}"/>
              </a:ext>
            </a:extLst>
          </p:cNvPr>
          <p:cNvSpPr txBox="1"/>
          <p:nvPr/>
        </p:nvSpPr>
        <p:spPr>
          <a:xfrm>
            <a:off x="4431090" y="3206580"/>
            <a:ext cx="1292522" cy="627864"/>
          </a:xfrm>
          <a:prstGeom prst="rect">
            <a:avLst/>
          </a:prstGeom>
          <a:noFill/>
          <a:ln>
            <a:noFill/>
          </a:ln>
        </p:spPr>
        <p:txBody>
          <a:bodyPr wrap="square" lIns="182880" tIns="146304" rIns="182880" bIns="146304" rtlCol="0">
            <a:spAutoFit/>
          </a:bodyPr>
          <a:lstStyle/>
          <a:p>
            <a:pPr>
              <a:lnSpc>
                <a:spcPct val="90000"/>
              </a:lnSpc>
              <a:spcAft>
                <a:spcPts val="1800"/>
              </a:spcAft>
            </a:pPr>
            <a:r>
              <a:rPr lang="en-US" sz="2400" b="1" dirty="0"/>
              <a:t>STATE</a:t>
            </a:r>
          </a:p>
        </p:txBody>
      </p:sp>
    </p:spTree>
    <p:extLst>
      <p:ext uri="{BB962C8B-B14F-4D97-AF65-F5344CB8AC3E}">
        <p14:creationId xmlns:p14="http://schemas.microsoft.com/office/powerpoint/2010/main" val="2847088233"/>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448DEC-A2E6-4408-A9CD-7648C3FD41B7}"/>
              </a:ext>
            </a:extLst>
          </p:cNvPr>
          <p:cNvSpPr>
            <a:spLocks noGrp="1"/>
          </p:cNvSpPr>
          <p:nvPr>
            <p:ph type="title"/>
          </p:nvPr>
        </p:nvSpPr>
        <p:spPr/>
        <p:txBody>
          <a:bodyPr/>
          <a:lstStyle/>
          <a:p>
            <a:r>
              <a:rPr lang="en-US" dirty="0"/>
              <a:t>RL algorithms – Policy Optimization</a:t>
            </a:r>
          </a:p>
        </p:txBody>
      </p:sp>
      <p:sp>
        <p:nvSpPr>
          <p:cNvPr id="5" name="Content Placeholder 2">
            <a:extLst>
              <a:ext uri="{FF2B5EF4-FFF2-40B4-BE49-F238E27FC236}">
                <a16:creationId xmlns:a16="http://schemas.microsoft.com/office/drawing/2014/main" id="{05CFD0E9-AB4B-5B4D-9778-50BD9FA7B7C4}"/>
              </a:ext>
            </a:extLst>
          </p:cNvPr>
          <p:cNvSpPr txBox="1">
            <a:spLocks/>
          </p:cNvSpPr>
          <p:nvPr/>
        </p:nvSpPr>
        <p:spPr>
          <a:xfrm>
            <a:off x="674914" y="1530200"/>
            <a:ext cx="11197536" cy="1446550"/>
          </a:xfrm>
          <a:prstGeom prst="rect">
            <a:avLst/>
          </a:prstGeom>
        </p:spPr>
        <p:txBody>
          <a:bodyPr vert="horz" wrap="square" lIns="182880" tIns="146304" rIns="182880" bIns="146304" rtlCol="0">
            <a:spAutoFit/>
          </a:bodyPr>
          <a:lstStyle>
            <a:lvl1pPr marL="0" marR="0" indent="0" algn="l" defTabSz="1097278" rtl="0" eaLnBrk="1" fontAlgn="auto" latinLnBrk="0" hangingPunct="1">
              <a:lnSpc>
                <a:spcPct val="90000"/>
              </a:lnSpc>
              <a:spcBef>
                <a:spcPct val="20000"/>
              </a:spcBef>
              <a:spcAft>
                <a:spcPts val="0"/>
              </a:spcAft>
              <a:buClrTx/>
              <a:buSzPct val="90000"/>
              <a:buFont typeface="Arial" pitchFamily="34" charset="0"/>
              <a:buNone/>
              <a:tabLst/>
              <a:defRPr sz="3200" b="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vl2pPr marL="40338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2pPr>
            <a:lvl3pPr marL="67231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3pPr>
            <a:lvl4pPr marL="94123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4pPr>
            <a:lvl5pPr marL="121016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5pPr>
            <a:lvl6pPr marL="301751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6pPr>
            <a:lvl7pPr marL="356615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7pPr>
            <a:lvl8pPr marL="411479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8pPr>
            <a:lvl9pPr marL="466343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9pPr>
          </a:lstStyle>
          <a:p>
            <a:pPr lvl="1"/>
            <a:r>
              <a:rPr lang="en-US" dirty="0"/>
              <a:t>  </a:t>
            </a:r>
          </a:p>
          <a:p>
            <a:pPr lvl="1"/>
            <a:endParaRPr lang="en-US" dirty="0"/>
          </a:p>
          <a:p>
            <a:pPr lvl="1"/>
            <a:endParaRPr lang="en-US" dirty="0"/>
          </a:p>
        </p:txBody>
      </p:sp>
      <p:sp>
        <p:nvSpPr>
          <p:cNvPr id="7" name="Content Placeholder 2">
            <a:extLst>
              <a:ext uri="{FF2B5EF4-FFF2-40B4-BE49-F238E27FC236}">
                <a16:creationId xmlns:a16="http://schemas.microsoft.com/office/drawing/2014/main" id="{05CFD0E9-AB4B-5B4D-9778-50BD9FA7B7C4}"/>
              </a:ext>
            </a:extLst>
          </p:cNvPr>
          <p:cNvSpPr txBox="1">
            <a:spLocks/>
          </p:cNvSpPr>
          <p:nvPr/>
        </p:nvSpPr>
        <p:spPr>
          <a:xfrm>
            <a:off x="827316" y="1682600"/>
            <a:ext cx="6769594" cy="5724644"/>
          </a:xfrm>
          <a:prstGeom prst="rect">
            <a:avLst/>
          </a:prstGeom>
        </p:spPr>
        <p:txBody>
          <a:bodyPr vert="horz" wrap="square" lIns="182880" tIns="146304" rIns="182880" bIns="146304" rtlCol="0">
            <a:spAutoFit/>
          </a:bodyPr>
          <a:lstStyle>
            <a:lvl1pPr marL="0" marR="0" indent="0" algn="l" defTabSz="1097278" rtl="0" eaLnBrk="1" fontAlgn="auto" latinLnBrk="0" hangingPunct="1">
              <a:lnSpc>
                <a:spcPct val="90000"/>
              </a:lnSpc>
              <a:spcBef>
                <a:spcPct val="20000"/>
              </a:spcBef>
              <a:spcAft>
                <a:spcPts val="0"/>
              </a:spcAft>
              <a:buClrTx/>
              <a:buSzPct val="90000"/>
              <a:buFont typeface="Arial" pitchFamily="34" charset="0"/>
              <a:buNone/>
              <a:tabLst/>
              <a:defRPr sz="3200" b="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vl2pPr marL="40338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2pPr>
            <a:lvl3pPr marL="67231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3pPr>
            <a:lvl4pPr marL="94123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4pPr>
            <a:lvl5pPr marL="121016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5pPr>
            <a:lvl6pPr marL="301751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6pPr>
            <a:lvl7pPr marL="356615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7pPr>
            <a:lvl8pPr marL="411479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8pPr>
            <a:lvl9pPr marL="466343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9pPr>
          </a:lstStyle>
          <a:p>
            <a:r>
              <a:rPr lang="en-US" sz="2400" b="1" dirty="0">
                <a:solidFill>
                  <a:schemeClr val="accent1"/>
                </a:solidFill>
              </a:rPr>
              <a:t>GOAL</a:t>
            </a:r>
            <a:r>
              <a:rPr lang="en-US" sz="2400" b="1" dirty="0"/>
              <a:t> </a:t>
            </a:r>
            <a:r>
              <a:rPr lang="en-US" sz="2400" dirty="0"/>
              <a:t>Directly map actions to states.</a:t>
            </a:r>
            <a:br>
              <a:rPr lang="en-US" sz="2400" dirty="0"/>
            </a:br>
            <a:r>
              <a:rPr lang="en-US" sz="2400" dirty="0"/>
              <a:t/>
            </a:r>
            <a:br>
              <a:rPr lang="en-US" sz="2400" dirty="0"/>
            </a:br>
            <a:r>
              <a:rPr lang="en-US" sz="2400" b="1" dirty="0">
                <a:solidFill>
                  <a:schemeClr val="accent1"/>
                </a:solidFill>
              </a:rPr>
              <a:t>CHALLENGE</a:t>
            </a:r>
            <a:r>
              <a:rPr lang="en-US" sz="2400" b="1" dirty="0"/>
              <a:t> </a:t>
            </a:r>
            <a:r>
              <a:rPr lang="en-US" sz="2400" dirty="0"/>
              <a:t>Need to visit all states, action, outcome combinations in the environment.</a:t>
            </a:r>
          </a:p>
          <a:p>
            <a:endParaRPr lang="en-US" sz="2400" dirty="0"/>
          </a:p>
          <a:p>
            <a:r>
              <a:rPr lang="en-US" sz="2400" b="1" dirty="0">
                <a:solidFill>
                  <a:schemeClr val="accent1"/>
                </a:solidFill>
              </a:rPr>
              <a:t>VERDICT</a:t>
            </a:r>
            <a:r>
              <a:rPr lang="en-US" sz="2400" dirty="0"/>
              <a:t> Takes too long, let’s approximate!</a:t>
            </a:r>
          </a:p>
          <a:p>
            <a:endParaRPr lang="en-US" sz="2400" dirty="0"/>
          </a:p>
          <a:p>
            <a:r>
              <a:rPr lang="en-US" sz="2400" b="1" dirty="0">
                <a:solidFill>
                  <a:schemeClr val="accent1"/>
                </a:solidFill>
              </a:rPr>
              <a:t>HOW</a:t>
            </a:r>
            <a:r>
              <a:rPr lang="en-US" sz="2400" b="1" dirty="0"/>
              <a:t> </a:t>
            </a:r>
            <a:r>
              <a:rPr lang="en-US" sz="2400" dirty="0"/>
              <a:t>Use supervised learning to train a policy </a:t>
            </a:r>
            <a:r>
              <a:rPr lang="en-US" sz="2400" dirty="0" smtClean="0"/>
              <a:t>model </a:t>
            </a:r>
            <a:r>
              <a:rPr lang="en-US" sz="2400" dirty="0"/>
              <a:t>that returns the best action for any state. </a:t>
            </a:r>
          </a:p>
          <a:p>
            <a:endParaRPr lang="en-US" sz="2400" dirty="0"/>
          </a:p>
          <a:p>
            <a:r>
              <a:rPr lang="en-US" sz="2400" dirty="0"/>
              <a:t>How do we know this is a good action? Because it gave the highest reward. Keep improving our model in the direction of the highest reward.</a:t>
            </a:r>
          </a:p>
        </p:txBody>
      </p:sp>
      <p:sp>
        <p:nvSpPr>
          <p:cNvPr id="11" name="Content Placeholder 1"/>
          <p:cNvSpPr>
            <a:spLocks noGrp="1"/>
          </p:cNvSpPr>
          <p:nvPr>
            <p:ph idx="1"/>
          </p:nvPr>
        </p:nvSpPr>
        <p:spPr>
          <a:xfrm>
            <a:off x="9370943" y="1682600"/>
            <a:ext cx="4939153" cy="627864"/>
          </a:xfrm>
        </p:spPr>
        <p:txBody>
          <a:bodyPr/>
          <a:lstStyle/>
          <a:p>
            <a:r>
              <a:rPr lang="en-US" sz="2400" b="1" dirty="0">
                <a:solidFill>
                  <a:schemeClr val="accent1"/>
                </a:solidFill>
              </a:rPr>
              <a:t>EXAMPLE: AWS DEEPRACER</a:t>
            </a:r>
            <a:endParaRPr lang="en-US" sz="2400" dirty="0"/>
          </a:p>
        </p:txBody>
      </p:sp>
      <p:cxnSp>
        <p:nvCxnSpPr>
          <p:cNvPr id="8" name="Straight Connector 7">
            <a:extLst>
              <a:ext uri="{FF2B5EF4-FFF2-40B4-BE49-F238E27FC236}">
                <a16:creationId xmlns:a16="http://schemas.microsoft.com/office/drawing/2014/main" id="{633C6C50-A9F0-49E6-B574-9F82FCAAC375}"/>
              </a:ext>
            </a:extLst>
          </p:cNvPr>
          <p:cNvCxnSpPr>
            <a:cxnSpLocks/>
          </p:cNvCxnSpPr>
          <p:nvPr/>
        </p:nvCxnSpPr>
        <p:spPr>
          <a:xfrm flipV="1">
            <a:off x="7563352" y="1530200"/>
            <a:ext cx="0" cy="5893375"/>
          </a:xfrm>
          <a:prstGeom prst="line">
            <a:avLst/>
          </a:prstGeom>
          <a:ln w="25400">
            <a:gradFill flip="none" rotWithShape="1">
              <a:gsLst>
                <a:gs pos="0">
                  <a:schemeClr val="accent1"/>
                </a:gs>
                <a:gs pos="100000">
                  <a:srgbClr val="097FBC"/>
                </a:gs>
              </a:gsLst>
              <a:lin ang="0" scaled="1"/>
              <a:tileRect/>
            </a:gradFill>
            <a:headEnd type="none"/>
            <a:tailEnd type="none"/>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7B412C3D-74FE-1C41-AE1E-7CB6F2AF901E}"/>
              </a:ext>
            </a:extLst>
          </p:cNvPr>
          <p:cNvPicPr>
            <a:picLocks noChangeAspect="1"/>
          </p:cNvPicPr>
          <p:nvPr/>
        </p:nvPicPr>
        <p:blipFill>
          <a:blip r:embed="rId3"/>
          <a:stretch>
            <a:fillRect/>
          </a:stretch>
        </p:blipFill>
        <p:spPr>
          <a:xfrm>
            <a:off x="7942818" y="2744089"/>
            <a:ext cx="5959216" cy="4022471"/>
          </a:xfrm>
          <a:prstGeom prst="rect">
            <a:avLst/>
          </a:prstGeom>
        </p:spPr>
      </p:pic>
    </p:spTree>
    <p:extLst>
      <p:ext uri="{BB962C8B-B14F-4D97-AF65-F5344CB8AC3E}">
        <p14:creationId xmlns:p14="http://schemas.microsoft.com/office/powerpoint/2010/main" val="2640690897"/>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448DEC-A2E6-4408-A9CD-7648C3FD41B7}"/>
              </a:ext>
            </a:extLst>
          </p:cNvPr>
          <p:cNvSpPr>
            <a:spLocks noGrp="1"/>
          </p:cNvSpPr>
          <p:nvPr>
            <p:ph type="title"/>
          </p:nvPr>
        </p:nvSpPr>
        <p:spPr/>
        <p:txBody>
          <a:bodyPr/>
          <a:lstStyle/>
          <a:p>
            <a:r>
              <a:rPr lang="en-US" dirty="0"/>
              <a:t>RL algorithms – Proximal Policy Optimization</a:t>
            </a:r>
          </a:p>
        </p:txBody>
      </p:sp>
      <p:pic>
        <p:nvPicPr>
          <p:cNvPr id="26" name="Picture 25">
            <a:extLst>
              <a:ext uri="{FF2B5EF4-FFF2-40B4-BE49-F238E27FC236}">
                <a16:creationId xmlns:a16="http://schemas.microsoft.com/office/drawing/2014/main" id="{8F718A15-4916-924B-BEE1-50BE82B3EEAD}"/>
              </a:ext>
            </a:extLst>
          </p:cNvPr>
          <p:cNvPicPr>
            <a:picLocks noChangeAspect="1"/>
          </p:cNvPicPr>
          <p:nvPr/>
        </p:nvPicPr>
        <p:blipFill>
          <a:blip r:embed="rId3"/>
          <a:stretch>
            <a:fillRect/>
          </a:stretch>
        </p:blipFill>
        <p:spPr>
          <a:xfrm>
            <a:off x="8129392" y="3153037"/>
            <a:ext cx="1866900" cy="1524000"/>
          </a:xfrm>
          <a:prstGeom prst="rect">
            <a:avLst/>
          </a:prstGeom>
        </p:spPr>
      </p:pic>
      <p:pic>
        <p:nvPicPr>
          <p:cNvPr id="27" name="Picture 26">
            <a:extLst>
              <a:ext uri="{FF2B5EF4-FFF2-40B4-BE49-F238E27FC236}">
                <a16:creationId xmlns:a16="http://schemas.microsoft.com/office/drawing/2014/main" id="{4AEA3C1A-B626-854D-9A3F-BB505B2A21B5}"/>
              </a:ext>
            </a:extLst>
          </p:cNvPr>
          <p:cNvPicPr>
            <a:picLocks noChangeAspect="1"/>
          </p:cNvPicPr>
          <p:nvPr/>
        </p:nvPicPr>
        <p:blipFill>
          <a:blip r:embed="rId4"/>
          <a:stretch>
            <a:fillRect/>
          </a:stretch>
        </p:blipFill>
        <p:spPr>
          <a:xfrm>
            <a:off x="4705147" y="3067312"/>
            <a:ext cx="1771650" cy="1695450"/>
          </a:xfrm>
          <a:prstGeom prst="rect">
            <a:avLst/>
          </a:prstGeom>
        </p:spPr>
      </p:pic>
      <p:cxnSp>
        <p:nvCxnSpPr>
          <p:cNvPr id="28" name="Straight Arrow Connector 27">
            <a:extLst>
              <a:ext uri="{FF2B5EF4-FFF2-40B4-BE49-F238E27FC236}">
                <a16:creationId xmlns:a16="http://schemas.microsoft.com/office/drawing/2014/main" id="{58E62689-599A-D544-AA29-6B14D25E5DC7}"/>
              </a:ext>
            </a:extLst>
          </p:cNvPr>
          <p:cNvCxnSpPr>
            <a:cxnSpLocks/>
          </p:cNvCxnSpPr>
          <p:nvPr/>
        </p:nvCxnSpPr>
        <p:spPr>
          <a:xfrm>
            <a:off x="6727160" y="3540794"/>
            <a:ext cx="1143620" cy="0"/>
          </a:xfrm>
          <a:prstGeom prst="straightConnector1">
            <a:avLst/>
          </a:prstGeom>
          <a:ln>
            <a:solidFill>
              <a:schemeClr val="tx1"/>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A80E7A2F-003E-1141-A229-018A72A32F1B}"/>
              </a:ext>
            </a:extLst>
          </p:cNvPr>
          <p:cNvSpPr/>
          <p:nvPr/>
        </p:nvSpPr>
        <p:spPr bwMode="auto">
          <a:xfrm>
            <a:off x="6484244" y="3019541"/>
            <a:ext cx="1394384" cy="47393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a:r>
              <a:rPr lang="en-US" sz="1400" dirty="0"/>
              <a:t>(s</a:t>
            </a:r>
            <a:r>
              <a:rPr lang="en-US" sz="1400" baseline="-25000" dirty="0"/>
              <a:t>t</a:t>
            </a:r>
            <a:r>
              <a:rPr lang="en-US" sz="1400" dirty="0"/>
              <a:t>,a</a:t>
            </a:r>
            <a:r>
              <a:rPr lang="en-US" sz="1400" baseline="-25000" dirty="0"/>
              <a:t>t</a:t>
            </a:r>
            <a:r>
              <a:rPr lang="en-US" sz="1400" dirty="0"/>
              <a:t>, r</a:t>
            </a:r>
            <a:r>
              <a:rPr lang="en-US" sz="1400" baseline="-25000" dirty="0"/>
              <a:t>t</a:t>
            </a:r>
            <a:r>
              <a:rPr lang="en-US" sz="1400" dirty="0"/>
              <a:t>, s</a:t>
            </a:r>
            <a:r>
              <a:rPr lang="en-US" sz="1400" baseline="-25000" dirty="0"/>
              <a:t>t+1</a:t>
            </a:r>
            <a:r>
              <a:rPr lang="en-US" sz="1400" dirty="0"/>
              <a:t>)</a:t>
            </a:r>
          </a:p>
        </p:txBody>
      </p:sp>
      <p:sp>
        <p:nvSpPr>
          <p:cNvPr id="31" name="Rectangle 30">
            <a:extLst>
              <a:ext uri="{FF2B5EF4-FFF2-40B4-BE49-F238E27FC236}">
                <a16:creationId xmlns:a16="http://schemas.microsoft.com/office/drawing/2014/main" id="{17198948-1C3C-CE46-BDDA-10C54D7235F8}"/>
              </a:ext>
            </a:extLst>
          </p:cNvPr>
          <p:cNvSpPr/>
          <p:nvPr/>
        </p:nvSpPr>
        <p:spPr bwMode="auto">
          <a:xfrm>
            <a:off x="6727160" y="3915037"/>
            <a:ext cx="1276850" cy="45037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a:r>
              <a:rPr lang="en-US" sz="1400" dirty="0"/>
              <a:t>advantage</a:t>
            </a:r>
          </a:p>
        </p:txBody>
      </p:sp>
      <p:cxnSp>
        <p:nvCxnSpPr>
          <p:cNvPr id="36" name="Straight Arrow Connector 35">
            <a:extLst>
              <a:ext uri="{FF2B5EF4-FFF2-40B4-BE49-F238E27FC236}">
                <a16:creationId xmlns:a16="http://schemas.microsoft.com/office/drawing/2014/main" id="{A2F7E3CB-BE7F-AB4B-A499-6D6D571FFD7D}"/>
              </a:ext>
            </a:extLst>
          </p:cNvPr>
          <p:cNvCxnSpPr>
            <a:cxnSpLocks/>
          </p:cNvCxnSpPr>
          <p:nvPr/>
        </p:nvCxnSpPr>
        <p:spPr>
          <a:xfrm flipH="1">
            <a:off x="6735008" y="4460045"/>
            <a:ext cx="1143620" cy="0"/>
          </a:xfrm>
          <a:prstGeom prst="straightConnector1">
            <a:avLst/>
          </a:prstGeom>
          <a:ln>
            <a:solidFill>
              <a:schemeClr val="tx1"/>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8CF00E7B-13BF-A04C-93A4-F58674ECAB4A}"/>
              </a:ext>
            </a:extLst>
          </p:cNvPr>
          <p:cNvSpPr txBox="1"/>
          <p:nvPr/>
        </p:nvSpPr>
        <p:spPr>
          <a:xfrm>
            <a:off x="4649021" y="2354767"/>
            <a:ext cx="1883902" cy="517065"/>
          </a:xfrm>
          <a:prstGeom prst="rect">
            <a:avLst/>
          </a:prstGeom>
          <a:noFill/>
        </p:spPr>
        <p:txBody>
          <a:bodyPr wrap="square" lIns="182880" tIns="146304" rIns="182880" bIns="146304" rtlCol="0" anchor="ctr">
            <a:spAutoFit/>
          </a:bodyPr>
          <a:lstStyle/>
          <a:p>
            <a:pPr algn="ctr">
              <a:lnSpc>
                <a:spcPct val="90000"/>
              </a:lnSpc>
              <a:spcAft>
                <a:spcPts val="1800"/>
              </a:spcAft>
            </a:pPr>
            <a:r>
              <a:rPr lang="en-US" sz="1600" b="1" dirty="0">
                <a:gradFill>
                  <a:gsLst>
                    <a:gs pos="2917">
                      <a:schemeClr val="tx1"/>
                    </a:gs>
                    <a:gs pos="30000">
                      <a:schemeClr val="tx1"/>
                    </a:gs>
                  </a:gsLst>
                  <a:lin ang="5400000" scaled="0"/>
                </a:gradFill>
              </a:rPr>
              <a:t>Actor (Policy)</a:t>
            </a:r>
          </a:p>
        </p:txBody>
      </p:sp>
      <p:sp>
        <p:nvSpPr>
          <p:cNvPr id="30" name="TextBox 29">
            <a:extLst>
              <a:ext uri="{FF2B5EF4-FFF2-40B4-BE49-F238E27FC236}">
                <a16:creationId xmlns:a16="http://schemas.microsoft.com/office/drawing/2014/main" id="{840BD800-96B5-0F45-B4C4-339B32EBD982}"/>
              </a:ext>
            </a:extLst>
          </p:cNvPr>
          <p:cNvSpPr txBox="1"/>
          <p:nvPr/>
        </p:nvSpPr>
        <p:spPr>
          <a:xfrm>
            <a:off x="8120891" y="2354767"/>
            <a:ext cx="1883902" cy="517065"/>
          </a:xfrm>
          <a:prstGeom prst="rect">
            <a:avLst/>
          </a:prstGeom>
          <a:noFill/>
        </p:spPr>
        <p:txBody>
          <a:bodyPr wrap="square" lIns="182880" tIns="146304" rIns="182880" bIns="146304" rtlCol="0" anchor="ctr">
            <a:spAutoFit/>
          </a:bodyPr>
          <a:lstStyle/>
          <a:p>
            <a:pPr algn="ctr">
              <a:lnSpc>
                <a:spcPct val="90000"/>
              </a:lnSpc>
              <a:spcAft>
                <a:spcPts val="1800"/>
              </a:spcAft>
            </a:pPr>
            <a:r>
              <a:rPr lang="en-US" sz="1600" b="1" dirty="0">
                <a:gradFill>
                  <a:gsLst>
                    <a:gs pos="2917">
                      <a:schemeClr val="tx1"/>
                    </a:gs>
                    <a:gs pos="30000">
                      <a:schemeClr val="tx1"/>
                    </a:gs>
                  </a:gsLst>
                  <a:lin ang="5400000" scaled="0"/>
                </a:gradFill>
              </a:rPr>
              <a:t>Critic (Value)</a:t>
            </a:r>
          </a:p>
        </p:txBody>
      </p:sp>
      <p:sp>
        <p:nvSpPr>
          <p:cNvPr id="37" name="TextBox 36">
            <a:extLst>
              <a:ext uri="{FF2B5EF4-FFF2-40B4-BE49-F238E27FC236}">
                <a16:creationId xmlns:a16="http://schemas.microsoft.com/office/drawing/2014/main" id="{1C31A4CF-7A25-1146-891D-CDB84E334C83}"/>
              </a:ext>
            </a:extLst>
          </p:cNvPr>
          <p:cNvSpPr txBox="1"/>
          <p:nvPr/>
        </p:nvSpPr>
        <p:spPr>
          <a:xfrm>
            <a:off x="8120891" y="5081131"/>
            <a:ext cx="4988507" cy="1588127"/>
          </a:xfrm>
          <a:prstGeom prst="rect">
            <a:avLst/>
          </a:prstGeom>
          <a:noFill/>
        </p:spPr>
        <p:txBody>
          <a:bodyPr wrap="square" lIns="182880" tIns="146304" rIns="182880" bIns="146304" rtlCol="0">
            <a:spAutoFit/>
          </a:bodyPr>
          <a:lstStyle/>
          <a:p>
            <a:pPr>
              <a:lnSpc>
                <a:spcPct val="90000"/>
              </a:lnSpc>
              <a:spcAft>
                <a:spcPts val="1800"/>
              </a:spcAft>
            </a:pPr>
            <a:r>
              <a:rPr lang="en-US" sz="2400" b="1" dirty="0">
                <a:gradFill>
                  <a:gsLst>
                    <a:gs pos="2917">
                      <a:schemeClr val="tx1"/>
                    </a:gs>
                    <a:gs pos="30000">
                      <a:schemeClr val="tx1"/>
                    </a:gs>
                  </a:gsLst>
                  <a:lin ang="5400000" scaled="0"/>
                </a:gradFill>
              </a:rPr>
              <a:t>Critic tells actor</a:t>
            </a:r>
          </a:p>
          <a:p>
            <a:pPr marL="342900" indent="-342900">
              <a:lnSpc>
                <a:spcPct val="90000"/>
              </a:lnSpc>
              <a:spcAft>
                <a:spcPts val="1800"/>
              </a:spcAft>
              <a:buAutoNum type="arabicParenBoth"/>
            </a:pPr>
            <a:r>
              <a:rPr lang="en-US" sz="1800" dirty="0">
                <a:gradFill>
                  <a:gsLst>
                    <a:gs pos="2917">
                      <a:schemeClr val="tx1"/>
                    </a:gs>
                    <a:gs pos="30000">
                      <a:schemeClr val="tx1"/>
                    </a:gs>
                  </a:gsLst>
                  <a:lin ang="5400000" scaled="0"/>
                </a:gradFill>
              </a:rPr>
              <a:t>how good the action taken was, and </a:t>
            </a:r>
          </a:p>
          <a:p>
            <a:pPr marL="342900" indent="-342900">
              <a:lnSpc>
                <a:spcPct val="90000"/>
              </a:lnSpc>
              <a:spcAft>
                <a:spcPts val="1800"/>
              </a:spcAft>
              <a:buAutoNum type="arabicParenBoth"/>
            </a:pPr>
            <a:r>
              <a:rPr lang="en-US" sz="1800" dirty="0">
                <a:gradFill>
                  <a:gsLst>
                    <a:gs pos="2917">
                      <a:schemeClr val="tx1"/>
                    </a:gs>
                    <a:gs pos="30000">
                      <a:schemeClr val="tx1"/>
                    </a:gs>
                  </a:gsLst>
                  <a:lin ang="5400000" scaled="0"/>
                </a:gradFill>
              </a:rPr>
              <a:t>how the actor should adjust its network</a:t>
            </a:r>
            <a:endParaRPr lang="en-US" sz="1800" b="1" dirty="0">
              <a:gradFill>
                <a:gsLst>
                  <a:gs pos="2917">
                    <a:schemeClr val="tx1"/>
                  </a:gs>
                  <a:gs pos="30000">
                    <a:schemeClr val="tx1"/>
                  </a:gs>
                </a:gsLst>
                <a:lin ang="5400000" scaled="0"/>
              </a:gradFill>
            </a:endParaRPr>
          </a:p>
        </p:txBody>
      </p:sp>
      <p:sp>
        <p:nvSpPr>
          <p:cNvPr id="39" name="TextBox 38">
            <a:extLst>
              <a:ext uri="{FF2B5EF4-FFF2-40B4-BE49-F238E27FC236}">
                <a16:creationId xmlns:a16="http://schemas.microsoft.com/office/drawing/2014/main" id="{3C249EBD-1491-2C41-9232-96AEB017E7A3}"/>
              </a:ext>
            </a:extLst>
          </p:cNvPr>
          <p:cNvSpPr txBox="1"/>
          <p:nvPr/>
        </p:nvSpPr>
        <p:spPr>
          <a:xfrm>
            <a:off x="975360" y="5081131"/>
            <a:ext cx="5751800" cy="1643527"/>
          </a:xfrm>
          <a:prstGeom prst="rect">
            <a:avLst/>
          </a:prstGeom>
          <a:noFill/>
        </p:spPr>
        <p:txBody>
          <a:bodyPr wrap="square" lIns="182880" tIns="146304" rIns="182880" bIns="146304" rtlCol="0">
            <a:spAutoFit/>
          </a:bodyPr>
          <a:lstStyle/>
          <a:p>
            <a:pPr algn="r">
              <a:lnSpc>
                <a:spcPct val="90000"/>
              </a:lnSpc>
              <a:spcAft>
                <a:spcPts val="1800"/>
              </a:spcAft>
            </a:pPr>
            <a:r>
              <a:rPr lang="en-US" sz="2400" b="1" dirty="0">
                <a:gradFill>
                  <a:gsLst>
                    <a:gs pos="2917">
                      <a:schemeClr val="tx1"/>
                    </a:gs>
                    <a:gs pos="30000">
                      <a:schemeClr val="tx1"/>
                    </a:gs>
                  </a:gsLst>
                  <a:lin ang="5400000" scaled="0"/>
                </a:gradFill>
              </a:rPr>
              <a:t>Updating Policy using Clipped Loss</a:t>
            </a:r>
          </a:p>
          <a:p>
            <a:pPr algn="r">
              <a:lnSpc>
                <a:spcPct val="90000"/>
              </a:lnSpc>
              <a:spcAft>
                <a:spcPts val="1800"/>
              </a:spcAft>
            </a:pPr>
            <a:r>
              <a:rPr lang="en-US" sz="1800" dirty="0">
                <a:gradFill>
                  <a:gsLst>
                    <a:gs pos="2917">
                      <a:schemeClr val="tx1"/>
                    </a:gs>
                    <a:gs pos="30000">
                      <a:schemeClr val="tx1"/>
                    </a:gs>
                  </a:gsLst>
                  <a:lin ang="5400000" scaled="0"/>
                </a:gradFill>
              </a:rPr>
              <a:t>Preventing policy from being updated too much</a:t>
            </a:r>
          </a:p>
          <a:p>
            <a:pPr algn="r">
              <a:lnSpc>
                <a:spcPct val="90000"/>
              </a:lnSpc>
              <a:spcAft>
                <a:spcPts val="1800"/>
              </a:spcAft>
            </a:pPr>
            <a:r>
              <a:rPr lang="en-US" sz="1800" dirty="0">
                <a:gradFill>
                  <a:gsLst>
                    <a:gs pos="2917">
                      <a:schemeClr val="tx1"/>
                    </a:gs>
                    <a:gs pos="30000">
                      <a:schemeClr val="tx1"/>
                    </a:gs>
                  </a:gsLst>
                  <a:lin ang="5400000" scaled="0"/>
                </a:gradFill>
              </a:rPr>
              <a:t>Keeping the ratio of new and old policy in [0.8, 1.2]</a:t>
            </a:r>
          </a:p>
        </p:txBody>
      </p:sp>
    </p:spTree>
    <p:extLst>
      <p:ext uri="{BB962C8B-B14F-4D97-AF65-F5344CB8AC3E}">
        <p14:creationId xmlns:p14="http://schemas.microsoft.com/office/powerpoint/2010/main" val="2609788000"/>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4716" y="1649306"/>
            <a:ext cx="14325600" cy="5105400"/>
          </a:xfrm>
          <a:prstGeom prst="rect">
            <a:avLst/>
          </a:prstGeom>
        </p:spPr>
      </p:pic>
      <p:sp>
        <p:nvSpPr>
          <p:cNvPr id="5" name="Title 4">
            <a:extLst>
              <a:ext uri="{FF2B5EF4-FFF2-40B4-BE49-F238E27FC236}">
                <a16:creationId xmlns:a16="http://schemas.microsoft.com/office/drawing/2014/main" id="{796CA3A3-4479-4727-963F-3DAACC9142EC}"/>
              </a:ext>
            </a:extLst>
          </p:cNvPr>
          <p:cNvSpPr>
            <a:spLocks noGrp="1"/>
          </p:cNvSpPr>
          <p:nvPr>
            <p:ph type="title"/>
          </p:nvPr>
        </p:nvSpPr>
        <p:spPr/>
        <p:txBody>
          <a:bodyPr/>
          <a:lstStyle/>
          <a:p>
            <a:r>
              <a:rPr lang="en-US" dirty="0"/>
              <a:t>AWS DeepRacer origin</a:t>
            </a:r>
          </a:p>
        </p:txBody>
      </p:sp>
      <p:sp>
        <p:nvSpPr>
          <p:cNvPr id="7" name="Content Placeholder 6">
            <a:extLst>
              <a:ext uri="{FF2B5EF4-FFF2-40B4-BE49-F238E27FC236}">
                <a16:creationId xmlns:a16="http://schemas.microsoft.com/office/drawing/2014/main" id="{D724F328-1EB1-4CAA-9265-2FE8FF2BA613}"/>
              </a:ext>
            </a:extLst>
          </p:cNvPr>
          <p:cNvSpPr>
            <a:spLocks noGrp="1"/>
          </p:cNvSpPr>
          <p:nvPr>
            <p:ph idx="1"/>
          </p:nvPr>
        </p:nvSpPr>
        <p:spPr>
          <a:xfrm>
            <a:off x="8427027" y="2576946"/>
            <a:ext cx="5268191" cy="3250121"/>
          </a:xfrm>
        </p:spPr>
        <p:txBody>
          <a:bodyPr/>
          <a:lstStyle/>
          <a:p>
            <a:endParaRPr lang="en-US" dirty="0"/>
          </a:p>
          <a:p>
            <a:r>
              <a:rPr lang="en-US" dirty="0"/>
              <a:t>How can we put Reinforcement Learning </a:t>
            </a:r>
            <a:br>
              <a:rPr lang="en-US" dirty="0"/>
            </a:br>
            <a:r>
              <a:rPr lang="en-US" dirty="0"/>
              <a:t>in the hands of all developers? </a:t>
            </a:r>
            <a:r>
              <a:rPr lang="en-US" i="1" dirty="0"/>
              <a:t>literally</a:t>
            </a:r>
          </a:p>
          <a:p>
            <a:endParaRPr lang="en-US" dirty="0"/>
          </a:p>
        </p:txBody>
      </p:sp>
    </p:spTree>
    <p:extLst>
      <p:ext uri="{BB962C8B-B14F-4D97-AF65-F5344CB8AC3E}">
        <p14:creationId xmlns:p14="http://schemas.microsoft.com/office/powerpoint/2010/main" val="288158205"/>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246471" y="5874225"/>
            <a:ext cx="4218039" cy="874727"/>
          </a:xfrm>
          <a:prstGeom prst="rect">
            <a:avLst/>
          </a:prstGeom>
          <a:noFill/>
        </p:spPr>
        <p:txBody>
          <a:bodyPr wrap="square" rtlCol="0">
            <a:spAutoFit/>
          </a:bodyPr>
          <a:lstStyle/>
          <a:p>
            <a:pPr algn="ctr"/>
            <a:r>
              <a:rPr lang="en-US" sz="2542" dirty="0"/>
              <a:t>Robotic autonomous </a:t>
            </a:r>
          </a:p>
          <a:p>
            <a:pPr algn="ctr"/>
            <a:r>
              <a:rPr lang="en-US" sz="2542" dirty="0"/>
              <a:t>race car</a:t>
            </a:r>
          </a:p>
        </p:txBody>
      </p:sp>
      <p:sp>
        <p:nvSpPr>
          <p:cNvPr id="2" name="Title 1"/>
          <p:cNvSpPr>
            <a:spLocks noGrp="1"/>
          </p:cNvSpPr>
          <p:nvPr>
            <p:ph type="title"/>
          </p:nvPr>
        </p:nvSpPr>
        <p:spPr/>
        <p:txBody>
          <a:bodyPr>
            <a:normAutofit fontScale="90000"/>
          </a:bodyPr>
          <a:lstStyle/>
          <a:p>
            <a:r>
              <a:rPr lang="en-US" sz="3720" dirty="0"/>
              <a:t>AWS DeepRacer: An exciting way for developers to get hands-on experience with reinforcement learning</a:t>
            </a:r>
          </a:p>
        </p:txBody>
      </p:sp>
      <p:sp>
        <p:nvSpPr>
          <p:cNvPr id="5" name="TextBox 4"/>
          <p:cNvSpPr txBox="1"/>
          <p:nvPr/>
        </p:nvSpPr>
        <p:spPr>
          <a:xfrm>
            <a:off x="10386467" y="5874225"/>
            <a:ext cx="3664083" cy="483530"/>
          </a:xfrm>
          <a:prstGeom prst="rect">
            <a:avLst/>
          </a:prstGeom>
          <a:noFill/>
        </p:spPr>
        <p:txBody>
          <a:bodyPr wrap="square" rtlCol="0">
            <a:spAutoFit/>
          </a:bodyPr>
          <a:lstStyle/>
          <a:p>
            <a:pPr algn="ctr"/>
            <a:r>
              <a:rPr lang="en-US" sz="2542" dirty="0"/>
              <a:t>Racing League</a:t>
            </a:r>
          </a:p>
        </p:txBody>
      </p:sp>
      <p:sp>
        <p:nvSpPr>
          <p:cNvPr id="14" name="TextBox 13"/>
          <p:cNvSpPr txBox="1"/>
          <p:nvPr/>
        </p:nvSpPr>
        <p:spPr>
          <a:xfrm>
            <a:off x="5586238" y="5874225"/>
            <a:ext cx="3664084" cy="874727"/>
          </a:xfrm>
          <a:prstGeom prst="rect">
            <a:avLst/>
          </a:prstGeom>
          <a:noFill/>
        </p:spPr>
        <p:txBody>
          <a:bodyPr wrap="square" rtlCol="0">
            <a:spAutoFit/>
          </a:bodyPr>
          <a:lstStyle/>
          <a:p>
            <a:pPr algn="ctr"/>
            <a:r>
              <a:rPr lang="en-US" sz="2542" dirty="0"/>
              <a:t>Virtual simulator, to train and experiment</a:t>
            </a:r>
          </a:p>
        </p:txBody>
      </p:sp>
      <p:pic>
        <p:nvPicPr>
          <p:cNvPr id="4" name="Picture 3"/>
          <p:cNvPicPr>
            <a:picLocks noChangeAspect="1"/>
          </p:cNvPicPr>
          <p:nvPr/>
        </p:nvPicPr>
        <p:blipFill>
          <a:blip r:embed="rId3"/>
          <a:stretch>
            <a:fillRect/>
          </a:stretch>
        </p:blipFill>
        <p:spPr>
          <a:xfrm>
            <a:off x="10285356" y="1920004"/>
            <a:ext cx="3765194" cy="3928524"/>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86238" y="2269373"/>
            <a:ext cx="4093947" cy="3263100"/>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2275709"/>
            <a:ext cx="5159718" cy="3598516"/>
          </a:xfrm>
          <a:prstGeom prst="rect">
            <a:avLst/>
          </a:prstGeom>
        </p:spPr>
      </p:pic>
    </p:spTree>
    <p:extLst>
      <p:ext uri="{BB962C8B-B14F-4D97-AF65-F5344CB8AC3E}">
        <p14:creationId xmlns:p14="http://schemas.microsoft.com/office/powerpoint/2010/main" val="38816368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7151E0-7BDE-2F47-94F0-378373EFA377}"/>
              </a:ext>
            </a:extLst>
          </p:cNvPr>
          <p:cNvSpPr>
            <a:spLocks noGrp="1"/>
          </p:cNvSpPr>
          <p:nvPr>
            <p:ph type="title"/>
          </p:nvPr>
        </p:nvSpPr>
        <p:spPr/>
        <p:txBody>
          <a:bodyPr/>
          <a:lstStyle/>
          <a:p>
            <a:r>
              <a:rPr lang="en-US" dirty="0"/>
              <a:t>RL for the Sunday driver</a:t>
            </a:r>
          </a:p>
        </p:txBody>
      </p:sp>
    </p:spTree>
    <p:extLst>
      <p:ext uri="{BB962C8B-B14F-4D97-AF65-F5344CB8AC3E}">
        <p14:creationId xmlns:p14="http://schemas.microsoft.com/office/powerpoint/2010/main" val="1477199682"/>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Machine Learning overview</a:t>
            </a:r>
          </a:p>
        </p:txBody>
      </p:sp>
      <p:sp>
        <p:nvSpPr>
          <p:cNvPr id="4" name="TextBox 3"/>
          <p:cNvSpPr txBox="1"/>
          <p:nvPr/>
        </p:nvSpPr>
        <p:spPr>
          <a:xfrm>
            <a:off x="1212933" y="4630918"/>
            <a:ext cx="3274290" cy="2751522"/>
          </a:xfrm>
          <a:prstGeom prst="rect">
            <a:avLst/>
          </a:prstGeom>
          <a:noFill/>
        </p:spPr>
        <p:txBody>
          <a:bodyPr wrap="square" lIns="182880" tIns="146304" rIns="182880" bIns="146304" rtlCol="0">
            <a:spAutoFit/>
          </a:bodyPr>
          <a:lstStyle/>
          <a:p>
            <a:pPr>
              <a:lnSpc>
                <a:spcPct val="90000"/>
              </a:lnSpc>
              <a:spcAft>
                <a:spcPts val="1800"/>
              </a:spcAft>
            </a:pPr>
            <a:r>
              <a:rPr lang="en-US" sz="2400" b="1" dirty="0"/>
              <a:t>SUPERVISED</a:t>
            </a:r>
          </a:p>
          <a:p>
            <a:pPr>
              <a:lnSpc>
                <a:spcPct val="90000"/>
              </a:lnSpc>
              <a:spcAft>
                <a:spcPts val="1800"/>
              </a:spcAft>
            </a:pPr>
            <a:r>
              <a:rPr lang="en-US" sz="2400" dirty="0">
                <a:gradFill>
                  <a:gsLst>
                    <a:gs pos="2917">
                      <a:schemeClr val="tx1"/>
                    </a:gs>
                    <a:gs pos="30000">
                      <a:schemeClr val="tx1"/>
                    </a:gs>
                  </a:gsLst>
                  <a:lin ang="5400000" scaled="0"/>
                </a:gradFill>
              </a:rPr>
              <a:t>Example Driven Training – every datum has a corresponding label</a:t>
            </a:r>
          </a:p>
          <a:p>
            <a:pPr>
              <a:lnSpc>
                <a:spcPct val="90000"/>
              </a:lnSpc>
              <a:spcAft>
                <a:spcPts val="1800"/>
              </a:spcAft>
            </a:pPr>
            <a:endParaRPr lang="en-US" sz="2400" dirty="0">
              <a:gradFill>
                <a:gsLst>
                  <a:gs pos="2917">
                    <a:schemeClr val="tx1"/>
                  </a:gs>
                  <a:gs pos="30000">
                    <a:schemeClr val="tx1"/>
                  </a:gs>
                </a:gsLst>
                <a:lin ang="5400000" scaled="0"/>
              </a:gradFill>
            </a:endParaRPr>
          </a:p>
        </p:txBody>
      </p:sp>
      <p:sp>
        <p:nvSpPr>
          <p:cNvPr id="8" name="TextBox 7"/>
          <p:cNvSpPr txBox="1"/>
          <p:nvPr/>
        </p:nvSpPr>
        <p:spPr>
          <a:xfrm>
            <a:off x="5667721" y="4630918"/>
            <a:ext cx="2997200" cy="1523494"/>
          </a:xfrm>
          <a:prstGeom prst="rect">
            <a:avLst/>
          </a:prstGeom>
          <a:noFill/>
        </p:spPr>
        <p:txBody>
          <a:bodyPr wrap="square" lIns="182880" tIns="146304" rIns="182880" bIns="146304" rtlCol="0">
            <a:spAutoFit/>
          </a:bodyPr>
          <a:lstStyle/>
          <a:p>
            <a:pPr>
              <a:lnSpc>
                <a:spcPct val="90000"/>
              </a:lnSpc>
              <a:spcAft>
                <a:spcPts val="1800"/>
              </a:spcAft>
            </a:pPr>
            <a:r>
              <a:rPr lang="en-US" sz="2400" b="1" dirty="0"/>
              <a:t>UNSUPERVISED</a:t>
            </a:r>
          </a:p>
          <a:p>
            <a:pPr>
              <a:lnSpc>
                <a:spcPct val="90000"/>
              </a:lnSpc>
              <a:spcAft>
                <a:spcPts val="1800"/>
              </a:spcAft>
            </a:pPr>
            <a:r>
              <a:rPr lang="en-US" sz="2400" dirty="0">
                <a:gradFill>
                  <a:gsLst>
                    <a:gs pos="2917">
                      <a:schemeClr val="tx1"/>
                    </a:gs>
                    <a:gs pos="30000">
                      <a:schemeClr val="tx1"/>
                    </a:gs>
                  </a:gsLst>
                  <a:lin ang="5400000" scaled="0"/>
                </a:gradFill>
              </a:rPr>
              <a:t>No labels for training data</a:t>
            </a:r>
          </a:p>
        </p:txBody>
      </p:sp>
      <p:sp>
        <p:nvSpPr>
          <p:cNvPr id="9" name="TextBox 8"/>
          <p:cNvSpPr txBox="1"/>
          <p:nvPr/>
        </p:nvSpPr>
        <p:spPr>
          <a:xfrm>
            <a:off x="10031163" y="4630918"/>
            <a:ext cx="3454400" cy="2188291"/>
          </a:xfrm>
          <a:prstGeom prst="rect">
            <a:avLst/>
          </a:prstGeom>
          <a:noFill/>
        </p:spPr>
        <p:txBody>
          <a:bodyPr wrap="square" lIns="182880" tIns="146304" rIns="182880" bIns="146304" rtlCol="0">
            <a:spAutoFit/>
          </a:bodyPr>
          <a:lstStyle/>
          <a:p>
            <a:pPr>
              <a:lnSpc>
                <a:spcPct val="90000"/>
              </a:lnSpc>
              <a:spcAft>
                <a:spcPts val="1800"/>
              </a:spcAft>
            </a:pPr>
            <a:r>
              <a:rPr lang="en-US" sz="2400" b="1" dirty="0"/>
              <a:t>REINFORCEMENT  </a:t>
            </a:r>
          </a:p>
          <a:p>
            <a:pPr>
              <a:lnSpc>
                <a:spcPct val="90000"/>
              </a:lnSpc>
              <a:spcAft>
                <a:spcPts val="1800"/>
              </a:spcAft>
            </a:pPr>
            <a:r>
              <a:rPr lang="en-US" sz="2400" dirty="0">
                <a:gradFill>
                  <a:gsLst>
                    <a:gs pos="2917">
                      <a:schemeClr val="tx1"/>
                    </a:gs>
                    <a:gs pos="30000">
                      <a:schemeClr val="tx1"/>
                    </a:gs>
                  </a:gsLst>
                  <a:lin ang="5400000" scaled="0"/>
                </a:gradFill>
              </a:rPr>
              <a:t>Learns through consequences of actions in a specific environment</a:t>
            </a:r>
          </a:p>
        </p:txBody>
      </p:sp>
      <p:pic>
        <p:nvPicPr>
          <p:cNvPr id="5" name="Picture 4">
            <a:extLst>
              <a:ext uri="{FF2B5EF4-FFF2-40B4-BE49-F238E27FC236}">
                <a16:creationId xmlns:a16="http://schemas.microsoft.com/office/drawing/2014/main" id="{7682D3E8-98A5-0C46-B2A2-C11E6D75FB2F}"/>
              </a:ext>
            </a:extLst>
          </p:cNvPr>
          <p:cNvPicPr>
            <a:picLocks noChangeAspect="1"/>
          </p:cNvPicPr>
          <p:nvPr/>
        </p:nvPicPr>
        <p:blipFill>
          <a:blip r:embed="rId3"/>
          <a:stretch>
            <a:fillRect/>
          </a:stretch>
        </p:blipFill>
        <p:spPr>
          <a:xfrm>
            <a:off x="1453843" y="2034839"/>
            <a:ext cx="1548294" cy="2005745"/>
          </a:xfrm>
          <a:prstGeom prst="rect">
            <a:avLst/>
          </a:prstGeom>
        </p:spPr>
      </p:pic>
      <p:cxnSp>
        <p:nvCxnSpPr>
          <p:cNvPr id="12" name="Straight Connector 11">
            <a:extLst>
              <a:ext uri="{FF2B5EF4-FFF2-40B4-BE49-F238E27FC236}">
                <a16:creationId xmlns:a16="http://schemas.microsoft.com/office/drawing/2014/main" id="{3BDC2FF5-5C0B-3843-B7BF-EC5A5DF754BA}"/>
              </a:ext>
            </a:extLst>
          </p:cNvPr>
          <p:cNvCxnSpPr>
            <a:cxnSpLocks/>
          </p:cNvCxnSpPr>
          <p:nvPr/>
        </p:nvCxnSpPr>
        <p:spPr>
          <a:xfrm flipH="1">
            <a:off x="1381107" y="5183350"/>
            <a:ext cx="2691841" cy="0"/>
          </a:xfrm>
          <a:prstGeom prst="line">
            <a:avLst/>
          </a:prstGeom>
          <a:ln w="25400">
            <a:gradFill flip="none" rotWithShape="1">
              <a:gsLst>
                <a:gs pos="0">
                  <a:schemeClr val="accent1"/>
                </a:gs>
                <a:gs pos="100000">
                  <a:srgbClr val="097FBC"/>
                </a:gs>
              </a:gsLst>
              <a:lin ang="0" scaled="1"/>
              <a:tileRect/>
            </a:gradFill>
            <a:headEnd type="none"/>
            <a:tailEnd type="none"/>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9BAC9492-99DA-794A-9C46-5122726F14A0}"/>
              </a:ext>
            </a:extLst>
          </p:cNvPr>
          <p:cNvPicPr>
            <a:picLocks noChangeAspect="1"/>
          </p:cNvPicPr>
          <p:nvPr/>
        </p:nvPicPr>
        <p:blipFill>
          <a:blip r:embed="rId4"/>
          <a:stretch>
            <a:fillRect/>
          </a:stretch>
        </p:blipFill>
        <p:spPr>
          <a:xfrm>
            <a:off x="5771861" y="2515928"/>
            <a:ext cx="2893060" cy="1316990"/>
          </a:xfrm>
          <a:prstGeom prst="rect">
            <a:avLst/>
          </a:prstGeom>
        </p:spPr>
      </p:pic>
      <p:cxnSp>
        <p:nvCxnSpPr>
          <p:cNvPr id="13" name="Straight Connector 12">
            <a:extLst>
              <a:ext uri="{FF2B5EF4-FFF2-40B4-BE49-F238E27FC236}">
                <a16:creationId xmlns:a16="http://schemas.microsoft.com/office/drawing/2014/main" id="{B779452F-E71E-B143-BED1-6C241FB82FBB}"/>
              </a:ext>
            </a:extLst>
          </p:cNvPr>
          <p:cNvCxnSpPr>
            <a:cxnSpLocks/>
          </p:cNvCxnSpPr>
          <p:nvPr/>
        </p:nvCxnSpPr>
        <p:spPr>
          <a:xfrm flipH="1">
            <a:off x="5854236" y="5183350"/>
            <a:ext cx="2691841" cy="0"/>
          </a:xfrm>
          <a:prstGeom prst="line">
            <a:avLst/>
          </a:prstGeom>
          <a:ln w="25400">
            <a:gradFill flip="none" rotWithShape="1">
              <a:gsLst>
                <a:gs pos="0">
                  <a:schemeClr val="accent1"/>
                </a:gs>
                <a:gs pos="100000">
                  <a:srgbClr val="097FBC"/>
                </a:gs>
              </a:gsLst>
              <a:lin ang="0" scaled="1"/>
              <a:tileRect/>
            </a:gra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FC46433-1051-B042-A4D1-AA6CF6042363}"/>
              </a:ext>
            </a:extLst>
          </p:cNvPr>
          <p:cNvCxnSpPr>
            <a:cxnSpLocks/>
          </p:cNvCxnSpPr>
          <p:nvPr/>
        </p:nvCxnSpPr>
        <p:spPr>
          <a:xfrm flipH="1">
            <a:off x="10175590" y="5183350"/>
            <a:ext cx="2691841" cy="0"/>
          </a:xfrm>
          <a:prstGeom prst="line">
            <a:avLst/>
          </a:prstGeom>
          <a:ln w="25400">
            <a:gradFill flip="none" rotWithShape="1">
              <a:gsLst>
                <a:gs pos="0">
                  <a:schemeClr val="accent1"/>
                </a:gs>
                <a:gs pos="100000">
                  <a:srgbClr val="097FBC"/>
                </a:gs>
              </a:gsLst>
              <a:lin ang="0" scaled="1"/>
              <a:tileRect/>
            </a:gradFill>
            <a:headEnd type="none"/>
            <a:tailEnd type="none"/>
          </a:ln>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8C88094E-89B6-7246-9FD6-5556E7BA5038}"/>
              </a:ext>
            </a:extLst>
          </p:cNvPr>
          <p:cNvPicPr>
            <a:picLocks noChangeAspect="1"/>
          </p:cNvPicPr>
          <p:nvPr/>
        </p:nvPicPr>
        <p:blipFill>
          <a:blip r:embed="rId5"/>
          <a:stretch>
            <a:fillRect/>
          </a:stretch>
        </p:blipFill>
        <p:spPr>
          <a:xfrm>
            <a:off x="10175590" y="2161309"/>
            <a:ext cx="2856487" cy="2026228"/>
          </a:xfrm>
          <a:prstGeom prst="rect">
            <a:avLst/>
          </a:prstGeom>
        </p:spPr>
      </p:pic>
    </p:spTree>
    <p:extLst>
      <p:ext uri="{BB962C8B-B14F-4D97-AF65-F5344CB8AC3E}">
        <p14:creationId xmlns:p14="http://schemas.microsoft.com/office/powerpoint/2010/main" val="1695377769"/>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3674" y="263227"/>
            <a:ext cx="13987008" cy="1079598"/>
          </a:xfrm>
        </p:spPr>
        <p:txBody>
          <a:bodyPr/>
          <a:lstStyle/>
          <a:p>
            <a:r>
              <a:rPr lang="en-US" dirty="0"/>
              <a:t>Reinforcement Learning in the real world</a:t>
            </a:r>
          </a:p>
        </p:txBody>
      </p:sp>
      <p:sp>
        <p:nvSpPr>
          <p:cNvPr id="7" name="TextBox 6"/>
          <p:cNvSpPr txBox="1"/>
          <p:nvPr/>
        </p:nvSpPr>
        <p:spPr>
          <a:xfrm>
            <a:off x="2168613" y="3716519"/>
            <a:ext cx="3295169" cy="1071062"/>
          </a:xfrm>
          <a:prstGeom prst="rect">
            <a:avLst/>
          </a:prstGeom>
          <a:noFill/>
        </p:spPr>
        <p:txBody>
          <a:bodyPr wrap="square" lIns="182880" tIns="146304" rIns="182880" bIns="146304" rtlCol="0">
            <a:spAutoFit/>
          </a:bodyPr>
          <a:lstStyle/>
          <a:p>
            <a:pPr algn="ctr">
              <a:lnSpc>
                <a:spcPct val="90000"/>
              </a:lnSpc>
              <a:spcAft>
                <a:spcPts val="1800"/>
              </a:spcAft>
            </a:pPr>
            <a:r>
              <a:rPr lang="en-US" sz="2800" b="1" dirty="0">
                <a:solidFill>
                  <a:schemeClr val="accent1"/>
                </a:solidFill>
              </a:rPr>
              <a:t>Reward positive </a:t>
            </a:r>
            <a:br>
              <a:rPr lang="en-US" sz="2800" b="1" dirty="0">
                <a:solidFill>
                  <a:schemeClr val="accent1"/>
                </a:solidFill>
              </a:rPr>
            </a:br>
            <a:r>
              <a:rPr lang="en-US" sz="2800" b="1" dirty="0">
                <a:solidFill>
                  <a:schemeClr val="accent1"/>
                </a:solidFill>
              </a:rPr>
              <a:t>behavior</a:t>
            </a:r>
          </a:p>
        </p:txBody>
      </p:sp>
      <p:sp>
        <p:nvSpPr>
          <p:cNvPr id="8" name="TextBox 7"/>
          <p:cNvSpPr txBox="1"/>
          <p:nvPr/>
        </p:nvSpPr>
        <p:spPr>
          <a:xfrm>
            <a:off x="8735998" y="3716519"/>
            <a:ext cx="3241056" cy="1458861"/>
          </a:xfrm>
          <a:prstGeom prst="rect">
            <a:avLst/>
          </a:prstGeom>
          <a:noFill/>
        </p:spPr>
        <p:txBody>
          <a:bodyPr wrap="square" lIns="182880" tIns="146304" rIns="182880" bIns="146304" rtlCol="0">
            <a:spAutoFit/>
          </a:bodyPr>
          <a:lstStyle/>
          <a:p>
            <a:pPr algn="ctr">
              <a:lnSpc>
                <a:spcPct val="90000"/>
              </a:lnSpc>
              <a:spcAft>
                <a:spcPts val="1800"/>
              </a:spcAft>
            </a:pPr>
            <a:r>
              <a:rPr lang="en-US" sz="2800" b="1" dirty="0">
                <a:solidFill>
                  <a:schemeClr val="accent1"/>
                </a:solidFill>
              </a:rPr>
              <a:t>Don’t reward </a:t>
            </a:r>
            <a:br>
              <a:rPr lang="en-US" sz="2800" b="1" dirty="0">
                <a:solidFill>
                  <a:schemeClr val="accent1"/>
                </a:solidFill>
              </a:rPr>
            </a:br>
            <a:r>
              <a:rPr lang="en-US" sz="2800" b="1" dirty="0">
                <a:solidFill>
                  <a:schemeClr val="accent1"/>
                </a:solidFill>
              </a:rPr>
              <a:t>negative behavior</a:t>
            </a:r>
          </a:p>
        </p:txBody>
      </p:sp>
      <p:sp>
        <p:nvSpPr>
          <p:cNvPr id="14" name="TextBox 13"/>
          <p:cNvSpPr txBox="1"/>
          <p:nvPr/>
        </p:nvSpPr>
        <p:spPr>
          <a:xfrm>
            <a:off x="5681878" y="6898863"/>
            <a:ext cx="3239336" cy="849463"/>
          </a:xfrm>
          <a:prstGeom prst="rect">
            <a:avLst/>
          </a:prstGeom>
          <a:noFill/>
        </p:spPr>
        <p:txBody>
          <a:bodyPr wrap="square" lIns="182880" tIns="146304" rIns="182880" bIns="146304" rtlCol="0">
            <a:spAutoFit/>
          </a:bodyPr>
          <a:lstStyle/>
          <a:p>
            <a:pPr algn="ctr">
              <a:lnSpc>
                <a:spcPct val="90000"/>
              </a:lnSpc>
              <a:spcAft>
                <a:spcPts val="1800"/>
              </a:spcAft>
            </a:pPr>
            <a:r>
              <a:rPr lang="en-US" sz="4000" b="1" i="1" dirty="0">
                <a:solidFill>
                  <a:schemeClr val="accent1"/>
                </a:solidFill>
              </a:rPr>
              <a:t>The result!</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12053" y="1160070"/>
            <a:ext cx="2208291" cy="2473080"/>
          </a:xfrm>
          <a:prstGeom prst="rect">
            <a:avLst/>
          </a:prstGeom>
        </p:spPr>
      </p:pic>
      <p:pic>
        <p:nvPicPr>
          <p:cNvPr id="4" name="Picture 3"/>
          <p:cNvPicPr>
            <a:picLocks noChangeAspect="1"/>
          </p:cNvPicPr>
          <p:nvPr/>
        </p:nvPicPr>
        <p:blipFill rotWithShape="1">
          <a:blip r:embed="rId4">
            <a:extLst>
              <a:ext uri="{28A0092B-C50C-407E-A947-70E740481C1C}">
                <a14:useLocalDpi xmlns:a14="http://schemas.microsoft.com/office/drawing/2010/main" val="0"/>
              </a:ext>
            </a:extLst>
          </a:blip>
          <a:srcRect b="25885"/>
          <a:stretch/>
        </p:blipFill>
        <p:spPr>
          <a:xfrm>
            <a:off x="9419295" y="1160070"/>
            <a:ext cx="1874462" cy="2470973"/>
          </a:xfrm>
          <a:prstGeom prst="rect">
            <a:avLst/>
          </a:prstGeom>
        </p:spPr>
      </p:pic>
      <p:pic>
        <p:nvPicPr>
          <p:cNvPr id="5" name="Picture 4"/>
          <p:cNvPicPr>
            <a:picLocks noChangeAspect="1"/>
          </p:cNvPicPr>
          <p:nvPr/>
        </p:nvPicPr>
        <p:blipFill rotWithShape="1">
          <a:blip r:embed="rId5">
            <a:extLst>
              <a:ext uri="{28A0092B-C50C-407E-A947-70E740481C1C}">
                <a14:useLocalDpi xmlns:a14="http://schemas.microsoft.com/office/drawing/2010/main" val="0"/>
              </a:ext>
            </a:extLst>
          </a:blip>
          <a:srcRect t="21636" b="11194"/>
          <a:stretch/>
        </p:blipFill>
        <p:spPr>
          <a:xfrm>
            <a:off x="6292164" y="4484877"/>
            <a:ext cx="2018763" cy="2413986"/>
          </a:xfrm>
          <a:prstGeom prst="rect">
            <a:avLst/>
          </a:prstGeom>
        </p:spPr>
      </p:pic>
    </p:spTree>
    <p:extLst>
      <p:ext uri="{BB962C8B-B14F-4D97-AF65-F5344CB8AC3E}">
        <p14:creationId xmlns:p14="http://schemas.microsoft.com/office/powerpoint/2010/main" val="4169601430"/>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448DEC-A2E6-4408-A9CD-7648C3FD41B7}"/>
              </a:ext>
            </a:extLst>
          </p:cNvPr>
          <p:cNvSpPr>
            <a:spLocks noGrp="1"/>
          </p:cNvSpPr>
          <p:nvPr>
            <p:ph type="title"/>
          </p:nvPr>
        </p:nvSpPr>
        <p:spPr>
          <a:xfrm>
            <a:off x="1192878" y="347413"/>
            <a:ext cx="13082908" cy="1079598"/>
          </a:xfrm>
        </p:spPr>
        <p:txBody>
          <a:bodyPr/>
          <a:lstStyle/>
          <a:p>
            <a:r>
              <a:rPr lang="en-US" dirty="0"/>
              <a:t>Sparse reward function in a race grid</a:t>
            </a:r>
          </a:p>
        </p:txBody>
      </p:sp>
      <p:pic>
        <p:nvPicPr>
          <p:cNvPr id="58" name="Picture 57"/>
          <p:cNvPicPr>
            <a:picLocks noChangeAspect="1"/>
          </p:cNvPicPr>
          <p:nvPr/>
        </p:nvPicPr>
        <p:blipFill>
          <a:blip r:embed="rId3">
            <a:extLst>
              <a:ext uri="{BEBA8EAE-BF5A-486C-A8C5-ECC9F3942E4B}">
                <a14:imgProps xmlns:a14="http://schemas.microsoft.com/office/drawing/2010/main">
                  <a14:imgLayer r:embed="rId4">
                    <a14:imgEffect>
                      <a14:colorTemperature colorTemp="6200"/>
                    </a14:imgEffect>
                  </a14:imgLayer>
                </a14:imgProps>
              </a:ext>
            </a:extLst>
          </a:blip>
          <a:stretch>
            <a:fillRect/>
          </a:stretch>
        </p:blipFill>
        <p:spPr>
          <a:xfrm>
            <a:off x="8294505" y="5221779"/>
            <a:ext cx="277004" cy="364279"/>
          </a:xfrm>
          <a:prstGeom prst="rect">
            <a:avLst/>
          </a:prstGeom>
          <a:effectLst/>
        </p:spPr>
      </p:pic>
      <p:graphicFrame>
        <p:nvGraphicFramePr>
          <p:cNvPr id="59" name="Table 58"/>
          <p:cNvGraphicFramePr>
            <a:graphicFrameLocks noGrp="1"/>
          </p:cNvGraphicFramePr>
          <p:nvPr>
            <p:extLst>
              <p:ext uri="{D42A27DB-BD31-4B8C-83A1-F6EECF244321}">
                <p14:modId xmlns:p14="http://schemas.microsoft.com/office/powerpoint/2010/main" val="3591046336"/>
              </p:ext>
            </p:extLst>
          </p:nvPr>
        </p:nvGraphicFramePr>
        <p:xfrm>
          <a:off x="5442514" y="2668062"/>
          <a:ext cx="4502016" cy="3286430"/>
        </p:xfrm>
        <a:graphic>
          <a:graphicData uri="http://schemas.openxmlformats.org/drawingml/2006/table">
            <a:tbl>
              <a:tblPr>
                <a:tableStyleId>{5C22544A-7EE6-4342-B048-85BDC9FD1C3A}</a:tableStyleId>
              </a:tblPr>
              <a:tblGrid>
                <a:gridCol w="562752">
                  <a:extLst>
                    <a:ext uri="{9D8B030D-6E8A-4147-A177-3AD203B41FA5}">
                      <a16:colId xmlns:a16="http://schemas.microsoft.com/office/drawing/2014/main" val="3396486587"/>
                    </a:ext>
                  </a:extLst>
                </a:gridCol>
                <a:gridCol w="562752">
                  <a:extLst>
                    <a:ext uri="{9D8B030D-6E8A-4147-A177-3AD203B41FA5}">
                      <a16:colId xmlns:a16="http://schemas.microsoft.com/office/drawing/2014/main" val="3978697421"/>
                    </a:ext>
                  </a:extLst>
                </a:gridCol>
                <a:gridCol w="562752">
                  <a:extLst>
                    <a:ext uri="{9D8B030D-6E8A-4147-A177-3AD203B41FA5}">
                      <a16:colId xmlns:a16="http://schemas.microsoft.com/office/drawing/2014/main" val="2590141514"/>
                    </a:ext>
                  </a:extLst>
                </a:gridCol>
                <a:gridCol w="562752">
                  <a:extLst>
                    <a:ext uri="{9D8B030D-6E8A-4147-A177-3AD203B41FA5}">
                      <a16:colId xmlns:a16="http://schemas.microsoft.com/office/drawing/2014/main" val="239326532"/>
                    </a:ext>
                  </a:extLst>
                </a:gridCol>
                <a:gridCol w="562752">
                  <a:extLst>
                    <a:ext uri="{9D8B030D-6E8A-4147-A177-3AD203B41FA5}">
                      <a16:colId xmlns:a16="http://schemas.microsoft.com/office/drawing/2014/main" val="1714568855"/>
                    </a:ext>
                  </a:extLst>
                </a:gridCol>
                <a:gridCol w="562752">
                  <a:extLst>
                    <a:ext uri="{9D8B030D-6E8A-4147-A177-3AD203B41FA5}">
                      <a16:colId xmlns:a16="http://schemas.microsoft.com/office/drawing/2014/main" val="1385882685"/>
                    </a:ext>
                  </a:extLst>
                </a:gridCol>
                <a:gridCol w="562752">
                  <a:extLst>
                    <a:ext uri="{9D8B030D-6E8A-4147-A177-3AD203B41FA5}">
                      <a16:colId xmlns:a16="http://schemas.microsoft.com/office/drawing/2014/main" val="2207341695"/>
                    </a:ext>
                  </a:extLst>
                </a:gridCol>
                <a:gridCol w="562752">
                  <a:extLst>
                    <a:ext uri="{9D8B030D-6E8A-4147-A177-3AD203B41FA5}">
                      <a16:colId xmlns:a16="http://schemas.microsoft.com/office/drawing/2014/main" val="797519297"/>
                    </a:ext>
                  </a:extLst>
                </a:gridCol>
              </a:tblGrid>
              <a:tr h="657286">
                <a:tc>
                  <a:txBody>
                    <a:bodyPr/>
                    <a:lstStyle/>
                    <a:p>
                      <a:pPr algn="ctr" fontAlgn="ctr"/>
                      <a:r>
                        <a:rPr lang="en-US" sz="1600" b="0" i="0" u="none" strike="noStrike" dirty="0">
                          <a:solidFill>
                            <a:srgbClr val="000000"/>
                          </a:solidFill>
                          <a:effectLst/>
                          <a:latin typeface="+mn-lt"/>
                        </a:rPr>
                        <a:t> </a:t>
                      </a:r>
                    </a:p>
                  </a:txBody>
                  <a:tcPr marL="7620" marR="7620" marT="7620" marB="0" anchor="ctr">
                    <a:lnL w="12700" cap="flat" cmpd="sng" algn="ctr">
                      <a:solidFill>
                        <a:srgbClr val="282828"/>
                      </a:solidFill>
                      <a:prstDash val="solid"/>
                      <a:round/>
                      <a:headEnd type="none" w="med" len="med"/>
                      <a:tailEnd type="none" w="med" len="med"/>
                    </a:lnL>
                    <a:lnR w="12700" cap="flat" cmpd="sng" algn="ctr">
                      <a:solidFill>
                        <a:srgbClr val="282828"/>
                      </a:solidFill>
                      <a:prstDash val="solid"/>
                      <a:round/>
                      <a:headEnd type="none" w="med" len="med"/>
                      <a:tailEnd type="none" w="med" len="med"/>
                    </a:lnR>
                    <a:lnT w="12700" cap="flat" cmpd="sng" algn="ctr">
                      <a:solidFill>
                        <a:srgbClr val="282828"/>
                      </a:solidFill>
                      <a:prstDash val="solid"/>
                      <a:round/>
                      <a:headEnd type="none" w="med" len="med"/>
                      <a:tailEnd type="none" w="med" len="med"/>
                    </a:lnT>
                    <a:lnB w="12700" cap="flat" cmpd="sng" algn="ctr">
                      <a:solidFill>
                        <a:srgbClr val="282828"/>
                      </a:solidFill>
                      <a:prstDash val="solid"/>
                      <a:round/>
                      <a:headEnd type="none" w="med" len="med"/>
                      <a:tailEnd type="none" w="med" len="med"/>
                    </a:lnB>
                    <a:lnTlToBr w="12700" cmpd="sng">
                      <a:noFill/>
                      <a:prstDash val="solid"/>
                    </a:lnTlToBr>
                    <a:lnBlToTr w="12700" cmpd="sng">
                      <a:noFill/>
                      <a:prstDash val="solid"/>
                    </a:lnBlToTr>
                    <a:solidFill>
                      <a:srgbClr val="7030A0"/>
                    </a:solidFill>
                  </a:tcPr>
                </a:tc>
                <a:tc>
                  <a:txBody>
                    <a:bodyPr/>
                    <a:lstStyle/>
                    <a:p>
                      <a:pPr algn="ctr" fontAlgn="ctr"/>
                      <a:r>
                        <a:rPr lang="en-US" sz="1600" b="0" i="0" u="none" strike="noStrike">
                          <a:solidFill>
                            <a:srgbClr val="000000"/>
                          </a:solidFill>
                          <a:effectLst/>
                          <a:latin typeface="+mn-lt"/>
                        </a:rPr>
                        <a:t> </a:t>
                      </a:r>
                    </a:p>
                  </a:txBody>
                  <a:tcPr marL="7620" marR="7620" marT="7620" marB="0" anchor="ctr">
                    <a:lnL w="12700" cap="flat" cmpd="sng" algn="ctr">
                      <a:solidFill>
                        <a:srgbClr val="282828"/>
                      </a:solidFill>
                      <a:prstDash val="solid"/>
                      <a:round/>
                      <a:headEnd type="none" w="med" len="med"/>
                      <a:tailEnd type="none" w="med" len="med"/>
                    </a:lnL>
                    <a:lnR w="12700" cap="flat" cmpd="sng" algn="ctr">
                      <a:solidFill>
                        <a:srgbClr val="282828"/>
                      </a:solidFill>
                      <a:prstDash val="solid"/>
                      <a:round/>
                      <a:headEnd type="none" w="med" len="med"/>
                      <a:tailEnd type="none" w="med" len="med"/>
                    </a:lnR>
                    <a:lnT w="12700" cap="flat" cmpd="sng" algn="ctr">
                      <a:solidFill>
                        <a:srgbClr val="282828"/>
                      </a:solidFill>
                      <a:prstDash val="solid"/>
                      <a:round/>
                      <a:headEnd type="none" w="med" len="med"/>
                      <a:tailEnd type="none" w="med" len="med"/>
                    </a:lnT>
                    <a:lnB w="12700" cap="flat" cmpd="sng" algn="ctr">
                      <a:solidFill>
                        <a:srgbClr val="282828"/>
                      </a:solidFill>
                      <a:prstDash val="solid"/>
                      <a:round/>
                      <a:headEnd type="none" w="med" len="med"/>
                      <a:tailEnd type="none" w="med" len="med"/>
                    </a:lnB>
                    <a:lnTlToBr w="12700" cmpd="sng">
                      <a:noFill/>
                      <a:prstDash val="solid"/>
                    </a:lnTlToBr>
                    <a:lnBlToTr w="12700" cmpd="sng">
                      <a:noFill/>
                      <a:prstDash val="solid"/>
                    </a:lnBlToTr>
                    <a:solidFill>
                      <a:srgbClr val="7030A0"/>
                    </a:solidFill>
                  </a:tcPr>
                </a:tc>
                <a:tc>
                  <a:txBody>
                    <a:bodyPr/>
                    <a:lstStyle/>
                    <a:p>
                      <a:pPr algn="ctr" fontAlgn="ctr"/>
                      <a:r>
                        <a:rPr lang="en-US" sz="1600" b="0" i="0" u="none" strike="noStrike">
                          <a:solidFill>
                            <a:srgbClr val="000000"/>
                          </a:solidFill>
                          <a:effectLst/>
                          <a:latin typeface="+mn-lt"/>
                        </a:rPr>
                        <a:t> </a:t>
                      </a:r>
                    </a:p>
                  </a:txBody>
                  <a:tcPr marL="7620" marR="7620" marT="7620" marB="0" anchor="ctr">
                    <a:lnL w="12700" cap="flat" cmpd="sng" algn="ctr">
                      <a:solidFill>
                        <a:srgbClr val="282828"/>
                      </a:solidFill>
                      <a:prstDash val="solid"/>
                      <a:round/>
                      <a:headEnd type="none" w="med" len="med"/>
                      <a:tailEnd type="none" w="med" len="med"/>
                    </a:lnL>
                    <a:lnR w="12700" cap="flat" cmpd="sng" algn="ctr">
                      <a:solidFill>
                        <a:srgbClr val="282828"/>
                      </a:solidFill>
                      <a:prstDash val="solid"/>
                      <a:round/>
                      <a:headEnd type="none" w="med" len="med"/>
                      <a:tailEnd type="none" w="med" len="med"/>
                    </a:lnR>
                    <a:lnT w="12700" cap="flat" cmpd="sng" algn="ctr">
                      <a:solidFill>
                        <a:srgbClr val="282828"/>
                      </a:solidFill>
                      <a:prstDash val="solid"/>
                      <a:round/>
                      <a:headEnd type="none" w="med" len="med"/>
                      <a:tailEnd type="none" w="med" len="med"/>
                    </a:lnT>
                    <a:lnB w="12700" cap="flat" cmpd="sng" algn="ctr">
                      <a:solidFill>
                        <a:srgbClr val="282828"/>
                      </a:solidFill>
                      <a:prstDash val="solid"/>
                      <a:round/>
                      <a:headEnd type="none" w="med" len="med"/>
                      <a:tailEnd type="none" w="med" len="med"/>
                    </a:lnB>
                    <a:lnTlToBr w="12700" cmpd="sng">
                      <a:noFill/>
                      <a:prstDash val="solid"/>
                    </a:lnTlToBr>
                    <a:lnBlToTr w="12700" cmpd="sng">
                      <a:noFill/>
                      <a:prstDash val="solid"/>
                    </a:lnBlToTr>
                    <a:solidFill>
                      <a:srgbClr val="7030A0"/>
                    </a:solidFill>
                  </a:tcPr>
                </a:tc>
                <a:tc>
                  <a:txBody>
                    <a:bodyPr/>
                    <a:lstStyle/>
                    <a:p>
                      <a:pPr algn="ctr" fontAlgn="ctr"/>
                      <a:r>
                        <a:rPr lang="en-US" sz="1600" b="0" i="0" u="none" strike="noStrike">
                          <a:solidFill>
                            <a:srgbClr val="000000"/>
                          </a:solidFill>
                          <a:effectLst/>
                          <a:latin typeface="+mn-lt"/>
                        </a:rPr>
                        <a:t> </a:t>
                      </a:r>
                    </a:p>
                  </a:txBody>
                  <a:tcPr marL="7620" marR="7620" marT="7620" marB="0" anchor="ctr">
                    <a:lnL w="12700" cap="flat" cmpd="sng" algn="ctr">
                      <a:solidFill>
                        <a:srgbClr val="282828"/>
                      </a:solidFill>
                      <a:prstDash val="solid"/>
                      <a:round/>
                      <a:headEnd type="none" w="med" len="med"/>
                      <a:tailEnd type="none" w="med" len="med"/>
                    </a:lnL>
                    <a:lnR w="12700" cap="flat" cmpd="sng" algn="ctr">
                      <a:solidFill>
                        <a:srgbClr val="282828"/>
                      </a:solidFill>
                      <a:prstDash val="solid"/>
                      <a:round/>
                      <a:headEnd type="none" w="med" len="med"/>
                      <a:tailEnd type="none" w="med" len="med"/>
                    </a:lnR>
                    <a:lnT w="12700" cap="flat" cmpd="sng" algn="ctr">
                      <a:solidFill>
                        <a:srgbClr val="282828"/>
                      </a:solidFill>
                      <a:prstDash val="solid"/>
                      <a:round/>
                      <a:headEnd type="none" w="med" len="med"/>
                      <a:tailEnd type="none" w="med" len="med"/>
                    </a:lnT>
                    <a:lnB w="12700" cap="flat" cmpd="sng" algn="ctr">
                      <a:solidFill>
                        <a:srgbClr val="282828"/>
                      </a:solidFill>
                      <a:prstDash val="solid"/>
                      <a:round/>
                      <a:headEnd type="none" w="med" len="med"/>
                      <a:tailEnd type="none" w="med" len="med"/>
                    </a:lnB>
                    <a:lnTlToBr w="12700" cmpd="sng">
                      <a:noFill/>
                      <a:prstDash val="solid"/>
                    </a:lnTlToBr>
                    <a:lnBlToTr w="12700" cmpd="sng">
                      <a:noFill/>
                      <a:prstDash val="solid"/>
                    </a:lnBlToTr>
                    <a:solidFill>
                      <a:srgbClr val="7030A0"/>
                    </a:solidFill>
                  </a:tcPr>
                </a:tc>
                <a:tc>
                  <a:txBody>
                    <a:bodyPr/>
                    <a:lstStyle/>
                    <a:p>
                      <a:pPr algn="ctr" fontAlgn="ctr"/>
                      <a:r>
                        <a:rPr lang="en-US" sz="1600" b="0" i="0" u="none" strike="noStrike">
                          <a:solidFill>
                            <a:srgbClr val="000000"/>
                          </a:solidFill>
                          <a:effectLst/>
                          <a:latin typeface="+mn-lt"/>
                        </a:rPr>
                        <a:t> </a:t>
                      </a:r>
                    </a:p>
                  </a:txBody>
                  <a:tcPr marL="7620" marR="7620" marT="7620" marB="0" anchor="ctr">
                    <a:lnL w="12700" cap="flat" cmpd="sng" algn="ctr">
                      <a:solidFill>
                        <a:srgbClr val="282828"/>
                      </a:solidFill>
                      <a:prstDash val="solid"/>
                      <a:round/>
                      <a:headEnd type="none" w="med" len="med"/>
                      <a:tailEnd type="none" w="med" len="med"/>
                    </a:lnL>
                    <a:lnR w="12700" cap="flat" cmpd="sng" algn="ctr">
                      <a:solidFill>
                        <a:srgbClr val="282828"/>
                      </a:solidFill>
                      <a:prstDash val="solid"/>
                      <a:round/>
                      <a:headEnd type="none" w="med" len="med"/>
                      <a:tailEnd type="none" w="med" len="med"/>
                    </a:lnR>
                    <a:lnT w="12700" cap="flat" cmpd="sng" algn="ctr">
                      <a:solidFill>
                        <a:srgbClr val="282828"/>
                      </a:solidFill>
                      <a:prstDash val="solid"/>
                      <a:round/>
                      <a:headEnd type="none" w="med" len="med"/>
                      <a:tailEnd type="none" w="med" len="med"/>
                    </a:lnT>
                    <a:lnB w="12700" cap="flat" cmpd="sng" algn="ctr">
                      <a:solidFill>
                        <a:srgbClr val="282828"/>
                      </a:solidFill>
                      <a:prstDash val="solid"/>
                      <a:round/>
                      <a:headEnd type="none" w="med" len="med"/>
                      <a:tailEnd type="none" w="med" len="med"/>
                    </a:lnB>
                    <a:lnTlToBr w="12700" cmpd="sng">
                      <a:noFill/>
                      <a:prstDash val="solid"/>
                    </a:lnTlToBr>
                    <a:lnBlToTr w="12700" cmpd="sng">
                      <a:noFill/>
                      <a:prstDash val="solid"/>
                    </a:lnBlToTr>
                    <a:solidFill>
                      <a:srgbClr val="7030A0"/>
                    </a:solidFill>
                  </a:tcPr>
                </a:tc>
                <a:tc>
                  <a:txBody>
                    <a:bodyPr/>
                    <a:lstStyle/>
                    <a:p>
                      <a:pPr algn="ctr" fontAlgn="ctr"/>
                      <a:r>
                        <a:rPr lang="en-US" sz="1600" b="0" i="0" u="none" strike="noStrike">
                          <a:solidFill>
                            <a:srgbClr val="000000"/>
                          </a:solidFill>
                          <a:effectLst/>
                          <a:latin typeface="+mn-lt"/>
                        </a:rPr>
                        <a:t> </a:t>
                      </a:r>
                    </a:p>
                  </a:txBody>
                  <a:tcPr marL="7620" marR="7620" marT="7620" marB="0" anchor="ctr">
                    <a:lnL w="12700" cap="flat" cmpd="sng" algn="ctr">
                      <a:solidFill>
                        <a:srgbClr val="282828"/>
                      </a:solidFill>
                      <a:prstDash val="solid"/>
                      <a:round/>
                      <a:headEnd type="none" w="med" len="med"/>
                      <a:tailEnd type="none" w="med" len="med"/>
                    </a:lnL>
                    <a:lnR w="12700" cap="flat" cmpd="sng" algn="ctr">
                      <a:solidFill>
                        <a:srgbClr val="282828"/>
                      </a:solidFill>
                      <a:prstDash val="solid"/>
                      <a:round/>
                      <a:headEnd type="none" w="med" len="med"/>
                      <a:tailEnd type="none" w="med" len="med"/>
                    </a:lnR>
                    <a:lnT w="12700" cap="flat" cmpd="sng" algn="ctr">
                      <a:solidFill>
                        <a:srgbClr val="282828"/>
                      </a:solidFill>
                      <a:prstDash val="solid"/>
                      <a:round/>
                      <a:headEnd type="none" w="med" len="med"/>
                      <a:tailEnd type="none" w="med" len="med"/>
                    </a:lnT>
                    <a:lnB w="12700" cap="flat" cmpd="sng" algn="ctr">
                      <a:solidFill>
                        <a:srgbClr val="282828"/>
                      </a:solidFill>
                      <a:prstDash val="solid"/>
                      <a:round/>
                      <a:headEnd type="none" w="med" len="med"/>
                      <a:tailEnd type="none" w="med" len="med"/>
                    </a:lnB>
                    <a:lnTlToBr w="12700" cmpd="sng">
                      <a:noFill/>
                      <a:prstDash val="solid"/>
                    </a:lnTlToBr>
                    <a:lnBlToTr w="12700" cmpd="sng">
                      <a:noFill/>
                      <a:prstDash val="solid"/>
                    </a:lnBlToTr>
                    <a:solidFill>
                      <a:srgbClr val="7030A0"/>
                    </a:solidFill>
                  </a:tcPr>
                </a:tc>
                <a:tc>
                  <a:txBody>
                    <a:bodyPr/>
                    <a:lstStyle/>
                    <a:p>
                      <a:pPr algn="ctr" fontAlgn="ctr"/>
                      <a:r>
                        <a:rPr lang="en-US" sz="1600" b="0" i="0" u="none" strike="noStrike">
                          <a:solidFill>
                            <a:srgbClr val="000000"/>
                          </a:solidFill>
                          <a:effectLst/>
                          <a:latin typeface="+mn-lt"/>
                        </a:rPr>
                        <a:t> </a:t>
                      </a:r>
                    </a:p>
                  </a:txBody>
                  <a:tcPr marL="7620" marR="7620" marT="7620" marB="0" anchor="ctr">
                    <a:lnL w="12700" cap="flat" cmpd="sng" algn="ctr">
                      <a:solidFill>
                        <a:srgbClr val="282828"/>
                      </a:solidFill>
                      <a:prstDash val="solid"/>
                      <a:round/>
                      <a:headEnd type="none" w="med" len="med"/>
                      <a:tailEnd type="none" w="med" len="med"/>
                    </a:lnL>
                    <a:lnR w="12700" cap="flat" cmpd="sng" algn="ctr">
                      <a:solidFill>
                        <a:srgbClr val="282828"/>
                      </a:solidFill>
                      <a:prstDash val="solid"/>
                      <a:round/>
                      <a:headEnd type="none" w="med" len="med"/>
                      <a:tailEnd type="none" w="med" len="med"/>
                    </a:lnR>
                    <a:lnT w="12700" cap="flat" cmpd="sng" algn="ctr">
                      <a:solidFill>
                        <a:srgbClr val="282828"/>
                      </a:solidFill>
                      <a:prstDash val="solid"/>
                      <a:round/>
                      <a:headEnd type="none" w="med" len="med"/>
                      <a:tailEnd type="none" w="med" len="med"/>
                    </a:lnT>
                    <a:lnB w="12700" cap="flat" cmpd="sng" algn="ctr">
                      <a:solidFill>
                        <a:srgbClr val="282828"/>
                      </a:solidFill>
                      <a:prstDash val="solid"/>
                      <a:round/>
                      <a:headEnd type="none" w="med" len="med"/>
                      <a:tailEnd type="none" w="med" len="med"/>
                    </a:lnB>
                    <a:lnTlToBr w="12700" cmpd="sng">
                      <a:noFill/>
                      <a:prstDash val="solid"/>
                    </a:lnTlToBr>
                    <a:lnBlToTr w="12700" cmpd="sng">
                      <a:noFill/>
                      <a:prstDash val="solid"/>
                    </a:lnBlToTr>
                    <a:solidFill>
                      <a:srgbClr val="7030A0"/>
                    </a:solidFill>
                  </a:tcPr>
                </a:tc>
                <a:tc>
                  <a:txBody>
                    <a:bodyPr/>
                    <a:lstStyle/>
                    <a:p>
                      <a:pPr algn="ctr" rtl="0" fontAlgn="b"/>
                      <a:r>
                        <a:rPr lang="en-US" sz="1600" b="1" i="0" u="none" strike="noStrike">
                          <a:solidFill>
                            <a:srgbClr val="000000"/>
                          </a:solidFill>
                          <a:effectLst/>
                          <a:latin typeface="+mn-lt"/>
                        </a:rPr>
                        <a:t> </a:t>
                      </a:r>
                    </a:p>
                  </a:txBody>
                  <a:tcPr marL="7620" marR="7620" marT="7620" marB="0" anchor="ctr">
                    <a:lnL w="12700" cap="flat" cmpd="sng" algn="ctr">
                      <a:solidFill>
                        <a:srgbClr val="282828"/>
                      </a:solidFill>
                      <a:prstDash val="solid"/>
                      <a:round/>
                      <a:headEnd type="none" w="med" len="med"/>
                      <a:tailEnd type="none" w="med" len="med"/>
                    </a:lnL>
                    <a:lnR w="12700" cap="flat" cmpd="sng" algn="ctr">
                      <a:solidFill>
                        <a:srgbClr val="282828"/>
                      </a:solidFill>
                      <a:prstDash val="solid"/>
                      <a:round/>
                      <a:headEnd type="none" w="med" len="med"/>
                      <a:tailEnd type="none" w="med" len="med"/>
                    </a:lnR>
                    <a:lnT w="12700" cap="flat" cmpd="sng" algn="ctr">
                      <a:solidFill>
                        <a:srgbClr val="282828"/>
                      </a:solidFill>
                      <a:prstDash val="solid"/>
                      <a:round/>
                      <a:headEnd type="none" w="med" len="med"/>
                      <a:tailEnd type="none" w="med" len="med"/>
                    </a:lnT>
                    <a:lnB w="12700" cap="flat" cmpd="sng" algn="ctr">
                      <a:solidFill>
                        <a:srgbClr val="282828"/>
                      </a:solidFill>
                      <a:prstDash val="solid"/>
                      <a:round/>
                      <a:headEnd type="none" w="med" len="med"/>
                      <a:tailEnd type="none" w="med" len="med"/>
                    </a:lnB>
                    <a:lnTlToBr w="12700" cmpd="sng">
                      <a:noFill/>
                      <a:prstDash val="solid"/>
                    </a:lnTlToBr>
                    <a:lnBlToTr w="12700" cmpd="sng">
                      <a:noFill/>
                      <a:prstDash val="solid"/>
                    </a:lnBlToTr>
                    <a:solidFill>
                      <a:srgbClr val="7030A0"/>
                    </a:solidFill>
                  </a:tcPr>
                </a:tc>
                <a:extLst>
                  <a:ext uri="{0D108BD9-81ED-4DB2-BD59-A6C34878D82A}">
                    <a16:rowId xmlns:a16="http://schemas.microsoft.com/office/drawing/2014/main" val="4050615440"/>
                  </a:ext>
                </a:extLst>
              </a:tr>
              <a:tr h="657286">
                <a:tc>
                  <a:txBody>
                    <a:bodyPr/>
                    <a:lstStyle/>
                    <a:p>
                      <a:pPr algn="ctr" fontAlgn="ctr"/>
                      <a:r>
                        <a:rPr lang="en-US" sz="1600" b="0" i="0" u="none" strike="noStrike" dirty="0">
                          <a:solidFill>
                            <a:srgbClr val="000000"/>
                          </a:solidFill>
                          <a:effectLst/>
                          <a:latin typeface="+mn-lt"/>
                        </a:rPr>
                        <a:t> </a:t>
                      </a:r>
                    </a:p>
                  </a:txBody>
                  <a:tcPr marL="7620" marR="7620" marT="7620" marB="0" anchor="ctr">
                    <a:lnL w="12700" cap="flat" cmpd="sng" algn="ctr">
                      <a:solidFill>
                        <a:srgbClr val="282828"/>
                      </a:solidFill>
                      <a:prstDash val="solid"/>
                      <a:round/>
                      <a:headEnd type="none" w="med" len="med"/>
                      <a:tailEnd type="none" w="med" len="med"/>
                    </a:lnL>
                    <a:lnR w="12700" cap="flat" cmpd="sng" algn="ctr">
                      <a:solidFill>
                        <a:srgbClr val="282828"/>
                      </a:solidFill>
                      <a:prstDash val="solid"/>
                      <a:round/>
                      <a:headEnd type="none" w="med" len="med"/>
                      <a:tailEnd type="none" w="med" len="med"/>
                    </a:lnR>
                    <a:lnT w="12700" cap="flat" cmpd="sng" algn="ctr">
                      <a:solidFill>
                        <a:srgbClr val="282828"/>
                      </a:solidFill>
                      <a:prstDash val="solid"/>
                      <a:round/>
                      <a:headEnd type="none" w="med" len="med"/>
                      <a:tailEnd type="none" w="med" len="med"/>
                    </a:lnT>
                    <a:lnB w="12700" cap="flat" cmpd="sng" algn="ctr">
                      <a:solidFill>
                        <a:srgbClr val="282828"/>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rtl="0" fontAlgn="b"/>
                      <a:r>
                        <a:rPr lang="en-US" sz="1600" b="1" i="0" u="none" strike="noStrike" dirty="0">
                          <a:solidFill>
                            <a:srgbClr val="000000"/>
                          </a:solidFill>
                          <a:effectLst/>
                          <a:latin typeface="+mn-lt"/>
                        </a:rPr>
                        <a:t> </a:t>
                      </a:r>
                    </a:p>
                  </a:txBody>
                  <a:tcPr marL="7620" marR="7620" marT="7620" marB="0" anchor="ctr">
                    <a:lnL w="12700" cap="flat" cmpd="sng" algn="ctr">
                      <a:solidFill>
                        <a:srgbClr val="282828"/>
                      </a:solidFill>
                      <a:prstDash val="solid"/>
                      <a:round/>
                      <a:headEnd type="none" w="med" len="med"/>
                      <a:tailEnd type="none" w="med" len="med"/>
                    </a:lnL>
                    <a:lnR w="12700" cap="flat" cmpd="sng" algn="ctr">
                      <a:solidFill>
                        <a:srgbClr val="282828"/>
                      </a:solidFill>
                      <a:prstDash val="solid"/>
                      <a:round/>
                      <a:headEnd type="none" w="med" len="med"/>
                      <a:tailEnd type="none" w="med" len="med"/>
                    </a:lnR>
                    <a:lnT w="12700" cap="flat" cmpd="sng" algn="ctr">
                      <a:solidFill>
                        <a:srgbClr val="282828"/>
                      </a:solidFill>
                      <a:prstDash val="solid"/>
                      <a:round/>
                      <a:headEnd type="none" w="med" len="med"/>
                      <a:tailEnd type="none" w="med" len="med"/>
                    </a:lnT>
                    <a:lnB w="12700" cap="flat" cmpd="sng" algn="ctr">
                      <a:solidFill>
                        <a:srgbClr val="282828"/>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rtl="0" fontAlgn="b"/>
                      <a:r>
                        <a:rPr lang="en-US" sz="1600" b="1" i="0" u="none" strike="noStrike" dirty="0">
                          <a:solidFill>
                            <a:srgbClr val="000000"/>
                          </a:solidFill>
                          <a:effectLst/>
                          <a:latin typeface="+mn-lt"/>
                        </a:rPr>
                        <a:t> </a:t>
                      </a:r>
                    </a:p>
                  </a:txBody>
                  <a:tcPr marL="7620" marR="7620" marT="7620" marB="0" anchor="ctr">
                    <a:lnL w="12700" cap="flat" cmpd="sng" algn="ctr">
                      <a:solidFill>
                        <a:srgbClr val="282828"/>
                      </a:solidFill>
                      <a:prstDash val="solid"/>
                      <a:round/>
                      <a:headEnd type="none" w="med" len="med"/>
                      <a:tailEnd type="none" w="med" len="med"/>
                    </a:lnL>
                    <a:lnR w="12700" cap="flat" cmpd="sng" algn="ctr">
                      <a:solidFill>
                        <a:srgbClr val="282828"/>
                      </a:solidFill>
                      <a:prstDash val="solid"/>
                      <a:round/>
                      <a:headEnd type="none" w="med" len="med"/>
                      <a:tailEnd type="none" w="med" len="med"/>
                    </a:lnR>
                    <a:lnT w="12700" cap="flat" cmpd="sng" algn="ctr">
                      <a:solidFill>
                        <a:srgbClr val="282828"/>
                      </a:solidFill>
                      <a:prstDash val="solid"/>
                      <a:round/>
                      <a:headEnd type="none" w="med" len="med"/>
                      <a:tailEnd type="none" w="med" len="med"/>
                    </a:lnT>
                    <a:lnB w="12700" cap="flat" cmpd="sng" algn="ctr">
                      <a:solidFill>
                        <a:srgbClr val="282828"/>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rtl="0" fontAlgn="b"/>
                      <a:r>
                        <a:rPr lang="en-US" sz="1600" b="1" i="0" u="none" strike="noStrike">
                          <a:solidFill>
                            <a:srgbClr val="000000"/>
                          </a:solidFill>
                          <a:effectLst/>
                          <a:latin typeface="+mn-lt"/>
                        </a:rPr>
                        <a:t> </a:t>
                      </a:r>
                    </a:p>
                  </a:txBody>
                  <a:tcPr marL="7620" marR="7620" marT="7620" marB="0" anchor="ctr">
                    <a:lnL w="12700" cap="flat" cmpd="sng" algn="ctr">
                      <a:solidFill>
                        <a:srgbClr val="282828"/>
                      </a:solidFill>
                      <a:prstDash val="solid"/>
                      <a:round/>
                      <a:headEnd type="none" w="med" len="med"/>
                      <a:tailEnd type="none" w="med" len="med"/>
                    </a:lnL>
                    <a:lnR w="12700" cap="flat" cmpd="sng" algn="ctr">
                      <a:solidFill>
                        <a:srgbClr val="282828"/>
                      </a:solidFill>
                      <a:prstDash val="solid"/>
                      <a:round/>
                      <a:headEnd type="none" w="med" len="med"/>
                      <a:tailEnd type="none" w="med" len="med"/>
                    </a:lnR>
                    <a:lnT w="12700" cap="flat" cmpd="sng" algn="ctr">
                      <a:solidFill>
                        <a:srgbClr val="282828"/>
                      </a:solidFill>
                      <a:prstDash val="solid"/>
                      <a:round/>
                      <a:headEnd type="none" w="med" len="med"/>
                      <a:tailEnd type="none" w="med" len="med"/>
                    </a:lnT>
                    <a:lnB w="12700" cap="flat" cmpd="sng" algn="ctr">
                      <a:solidFill>
                        <a:srgbClr val="282828"/>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rtl="0" fontAlgn="b"/>
                      <a:r>
                        <a:rPr lang="en-US" sz="1600" b="1" i="0" u="none" strike="noStrike">
                          <a:solidFill>
                            <a:srgbClr val="000000"/>
                          </a:solidFill>
                          <a:effectLst/>
                          <a:latin typeface="+mn-lt"/>
                        </a:rPr>
                        <a:t> </a:t>
                      </a:r>
                    </a:p>
                  </a:txBody>
                  <a:tcPr marL="7620" marR="7620" marT="7620" marB="0" anchor="ctr">
                    <a:lnL w="12700" cap="flat" cmpd="sng" algn="ctr">
                      <a:solidFill>
                        <a:srgbClr val="282828"/>
                      </a:solidFill>
                      <a:prstDash val="solid"/>
                      <a:round/>
                      <a:headEnd type="none" w="med" len="med"/>
                      <a:tailEnd type="none" w="med" len="med"/>
                    </a:lnL>
                    <a:lnR w="12700" cap="flat" cmpd="sng" algn="ctr">
                      <a:solidFill>
                        <a:srgbClr val="282828"/>
                      </a:solidFill>
                      <a:prstDash val="solid"/>
                      <a:round/>
                      <a:headEnd type="none" w="med" len="med"/>
                      <a:tailEnd type="none" w="med" len="med"/>
                    </a:lnR>
                    <a:lnT w="12700" cap="flat" cmpd="sng" algn="ctr">
                      <a:solidFill>
                        <a:srgbClr val="282828"/>
                      </a:solidFill>
                      <a:prstDash val="solid"/>
                      <a:round/>
                      <a:headEnd type="none" w="med" len="med"/>
                      <a:tailEnd type="none" w="med" len="med"/>
                    </a:lnT>
                    <a:lnB w="12700" cap="flat" cmpd="sng" algn="ctr">
                      <a:solidFill>
                        <a:srgbClr val="282828"/>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rtl="0" fontAlgn="b"/>
                      <a:r>
                        <a:rPr lang="en-US" sz="1600" b="1" i="0" u="none" strike="noStrike">
                          <a:solidFill>
                            <a:srgbClr val="000000"/>
                          </a:solidFill>
                          <a:effectLst/>
                          <a:latin typeface="+mn-lt"/>
                        </a:rPr>
                        <a:t> </a:t>
                      </a:r>
                    </a:p>
                  </a:txBody>
                  <a:tcPr marL="7620" marR="7620" marT="7620" marB="0" anchor="ctr">
                    <a:lnL w="12700" cap="flat" cmpd="sng" algn="ctr">
                      <a:solidFill>
                        <a:srgbClr val="282828"/>
                      </a:solidFill>
                      <a:prstDash val="solid"/>
                      <a:round/>
                      <a:headEnd type="none" w="med" len="med"/>
                      <a:tailEnd type="none" w="med" len="med"/>
                    </a:lnL>
                    <a:lnR w="12700" cap="flat" cmpd="sng" algn="ctr">
                      <a:solidFill>
                        <a:srgbClr val="282828"/>
                      </a:solidFill>
                      <a:prstDash val="solid"/>
                      <a:round/>
                      <a:headEnd type="none" w="med" len="med"/>
                      <a:tailEnd type="none" w="med" len="med"/>
                    </a:lnR>
                    <a:lnT w="12700" cap="flat" cmpd="sng" algn="ctr">
                      <a:solidFill>
                        <a:srgbClr val="282828"/>
                      </a:solidFill>
                      <a:prstDash val="solid"/>
                      <a:round/>
                      <a:headEnd type="none" w="med" len="med"/>
                      <a:tailEnd type="none" w="med" len="med"/>
                    </a:lnT>
                    <a:lnB w="12700" cap="flat" cmpd="sng" algn="ctr">
                      <a:solidFill>
                        <a:srgbClr val="282828"/>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rtl="0" fontAlgn="b"/>
                      <a:endParaRPr lang="en-US" sz="1600" b="1" i="0" u="none" strike="noStrike" dirty="0">
                        <a:solidFill>
                          <a:srgbClr val="000000"/>
                        </a:solidFill>
                        <a:effectLst/>
                        <a:latin typeface="+mn-lt"/>
                      </a:endParaRPr>
                    </a:p>
                  </a:txBody>
                  <a:tcPr marL="7620" marR="7620" marT="7620" marB="0" anchor="ctr">
                    <a:lnL w="12700" cap="flat" cmpd="sng" algn="ctr">
                      <a:solidFill>
                        <a:srgbClr val="282828"/>
                      </a:solidFill>
                      <a:prstDash val="solid"/>
                      <a:round/>
                      <a:headEnd type="none" w="med" len="med"/>
                      <a:tailEnd type="none" w="med" len="med"/>
                    </a:lnL>
                    <a:lnR w="12700" cap="flat" cmpd="sng" algn="ctr">
                      <a:solidFill>
                        <a:srgbClr val="282828"/>
                      </a:solidFill>
                      <a:prstDash val="solid"/>
                      <a:round/>
                      <a:headEnd type="none" w="med" len="med"/>
                      <a:tailEnd type="none" w="med" len="med"/>
                    </a:lnR>
                    <a:lnT w="12700" cap="flat" cmpd="sng" algn="ctr">
                      <a:solidFill>
                        <a:srgbClr val="282828"/>
                      </a:solidFill>
                      <a:prstDash val="solid"/>
                      <a:round/>
                      <a:headEnd type="none" w="med" len="med"/>
                      <a:tailEnd type="none" w="med" len="med"/>
                    </a:lnT>
                    <a:lnB w="12700" cap="flat" cmpd="sng" algn="ctr">
                      <a:solidFill>
                        <a:srgbClr val="282828"/>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fontAlgn="ctr"/>
                      <a:r>
                        <a:rPr lang="en-US" sz="1600" b="0" i="0" u="none" strike="noStrike" dirty="0">
                          <a:solidFill>
                            <a:srgbClr val="000000"/>
                          </a:solidFill>
                          <a:effectLst/>
                          <a:latin typeface="+mn-lt"/>
                        </a:rPr>
                        <a:t> </a:t>
                      </a:r>
                    </a:p>
                  </a:txBody>
                  <a:tcPr marL="7620" marR="7620" marT="7620" marB="0" anchor="ctr">
                    <a:lnL w="12700" cap="flat" cmpd="sng" algn="ctr">
                      <a:solidFill>
                        <a:srgbClr val="282828"/>
                      </a:solidFill>
                      <a:prstDash val="solid"/>
                      <a:round/>
                      <a:headEnd type="none" w="med" len="med"/>
                      <a:tailEnd type="none" w="med" len="med"/>
                    </a:lnL>
                    <a:lnR w="12700" cap="flat" cmpd="sng" algn="ctr">
                      <a:solidFill>
                        <a:srgbClr val="282828"/>
                      </a:solidFill>
                      <a:prstDash val="solid"/>
                      <a:round/>
                      <a:headEnd type="none" w="med" len="med"/>
                      <a:tailEnd type="none" w="med" len="med"/>
                    </a:lnR>
                    <a:lnT w="12700" cap="flat" cmpd="sng" algn="ctr">
                      <a:solidFill>
                        <a:srgbClr val="282828"/>
                      </a:solidFill>
                      <a:prstDash val="solid"/>
                      <a:round/>
                      <a:headEnd type="none" w="med" len="med"/>
                      <a:tailEnd type="none" w="med" len="med"/>
                    </a:lnT>
                    <a:lnB w="12700" cap="flat" cmpd="sng" algn="ctr">
                      <a:solidFill>
                        <a:srgbClr val="282828"/>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2701677049"/>
                  </a:ext>
                </a:extLst>
              </a:tr>
              <a:tr h="657286">
                <a:tc>
                  <a:txBody>
                    <a:bodyPr/>
                    <a:lstStyle/>
                    <a:p>
                      <a:pPr algn="ctr" fontAlgn="ctr"/>
                      <a:r>
                        <a:rPr lang="en-US" sz="1600" b="1" i="0" u="none" strike="noStrike" dirty="0" smtClean="0">
                          <a:solidFill>
                            <a:schemeClr val="tx1"/>
                          </a:solidFill>
                          <a:effectLst/>
                          <a:latin typeface="+mn-lt"/>
                        </a:rPr>
                        <a:t>S</a:t>
                      </a:r>
                      <a:r>
                        <a:rPr lang="en-US" sz="1600" b="1" i="0" u="none" strike="noStrike" dirty="0">
                          <a:solidFill>
                            <a:schemeClr val="tx1"/>
                          </a:solidFill>
                          <a:effectLst/>
                          <a:latin typeface="+mn-lt"/>
                        </a:rPr>
                        <a:t> </a:t>
                      </a:r>
                    </a:p>
                  </a:txBody>
                  <a:tcPr marL="7620" marR="7620" marT="7620" marB="0" anchor="ctr">
                    <a:lnL w="12700" cap="flat" cmpd="sng" algn="ctr">
                      <a:solidFill>
                        <a:srgbClr val="282828"/>
                      </a:solidFill>
                      <a:prstDash val="solid"/>
                      <a:round/>
                      <a:headEnd type="none" w="med" len="med"/>
                      <a:tailEnd type="none" w="med" len="med"/>
                    </a:lnL>
                    <a:lnR w="12700" cap="flat" cmpd="sng" algn="ctr">
                      <a:solidFill>
                        <a:srgbClr val="282828"/>
                      </a:solidFill>
                      <a:prstDash val="solid"/>
                      <a:round/>
                      <a:headEnd type="none" w="med" len="med"/>
                      <a:tailEnd type="none" w="med" len="med"/>
                    </a:lnR>
                    <a:lnT w="12700" cap="flat" cmpd="sng" algn="ctr">
                      <a:solidFill>
                        <a:srgbClr val="282828"/>
                      </a:solidFill>
                      <a:prstDash val="solid"/>
                      <a:round/>
                      <a:headEnd type="none" w="med" len="med"/>
                      <a:tailEnd type="none" w="med" len="med"/>
                    </a:lnT>
                    <a:lnB w="12700" cap="flat" cmpd="sng" algn="ctr">
                      <a:solidFill>
                        <a:srgbClr val="282828"/>
                      </a:solid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algn="ctr" rtl="0" fontAlgn="b"/>
                      <a:endParaRPr lang="en-US" sz="1600" b="1" i="0" u="none" strike="noStrike" dirty="0">
                        <a:solidFill>
                          <a:schemeClr val="tx1"/>
                        </a:solidFill>
                        <a:effectLst/>
                        <a:latin typeface="+mn-lt"/>
                      </a:endParaRPr>
                    </a:p>
                  </a:txBody>
                  <a:tcPr marL="7620" marR="7620" marT="7620" marB="0" anchor="ctr">
                    <a:lnL w="12700" cap="flat" cmpd="sng" algn="ctr">
                      <a:solidFill>
                        <a:srgbClr val="282828"/>
                      </a:solidFill>
                      <a:prstDash val="solid"/>
                      <a:round/>
                      <a:headEnd type="none" w="med" len="med"/>
                      <a:tailEnd type="none" w="med" len="med"/>
                    </a:lnL>
                    <a:lnR w="12700" cap="flat" cmpd="sng" algn="ctr">
                      <a:solidFill>
                        <a:srgbClr val="282828"/>
                      </a:solidFill>
                      <a:prstDash val="solid"/>
                      <a:round/>
                      <a:headEnd type="none" w="med" len="med"/>
                      <a:tailEnd type="none" w="med" len="med"/>
                    </a:lnR>
                    <a:lnT w="12700" cap="flat" cmpd="sng" algn="ctr">
                      <a:solidFill>
                        <a:srgbClr val="282828"/>
                      </a:solidFill>
                      <a:prstDash val="solid"/>
                      <a:round/>
                      <a:headEnd type="none" w="med" len="med"/>
                      <a:tailEnd type="none" w="med" len="med"/>
                    </a:lnT>
                    <a:lnB w="12700" cap="flat" cmpd="sng" algn="ctr">
                      <a:solidFill>
                        <a:srgbClr val="282828"/>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rtl="0" fontAlgn="b"/>
                      <a:r>
                        <a:rPr lang="en-US" sz="1600" b="1" i="0" u="none" strike="noStrike" dirty="0">
                          <a:solidFill>
                            <a:srgbClr val="000000"/>
                          </a:solidFill>
                          <a:effectLst/>
                          <a:latin typeface="+mn-lt"/>
                        </a:rPr>
                        <a:t> </a:t>
                      </a:r>
                    </a:p>
                  </a:txBody>
                  <a:tcPr marL="7620" marR="7620" marT="7620" marB="0" anchor="ctr">
                    <a:lnL w="12700" cap="flat" cmpd="sng" algn="ctr">
                      <a:solidFill>
                        <a:srgbClr val="282828"/>
                      </a:solidFill>
                      <a:prstDash val="solid"/>
                      <a:round/>
                      <a:headEnd type="none" w="med" len="med"/>
                      <a:tailEnd type="none" w="med" len="med"/>
                    </a:lnL>
                    <a:lnR w="12700" cap="flat" cmpd="sng" algn="ctr">
                      <a:solidFill>
                        <a:srgbClr val="282828"/>
                      </a:solidFill>
                      <a:prstDash val="solid"/>
                      <a:round/>
                      <a:headEnd type="none" w="med" len="med"/>
                      <a:tailEnd type="none" w="med" len="med"/>
                    </a:lnR>
                    <a:lnT w="12700" cap="flat" cmpd="sng" algn="ctr">
                      <a:solidFill>
                        <a:srgbClr val="282828"/>
                      </a:solidFill>
                      <a:prstDash val="solid"/>
                      <a:round/>
                      <a:headEnd type="none" w="med" len="med"/>
                      <a:tailEnd type="none" w="med" len="med"/>
                    </a:lnT>
                    <a:lnB w="12700" cap="flat" cmpd="sng" algn="ctr">
                      <a:solidFill>
                        <a:srgbClr val="282828"/>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rtl="0" fontAlgn="b"/>
                      <a:r>
                        <a:rPr lang="en-US" sz="1600" b="1" i="0" u="none" strike="noStrike" dirty="0">
                          <a:solidFill>
                            <a:srgbClr val="000000"/>
                          </a:solidFill>
                          <a:effectLst/>
                          <a:latin typeface="+mn-lt"/>
                        </a:rPr>
                        <a:t> </a:t>
                      </a:r>
                    </a:p>
                  </a:txBody>
                  <a:tcPr marL="7620" marR="7620" marT="7620" marB="0" anchor="ctr">
                    <a:lnL w="12700" cap="flat" cmpd="sng" algn="ctr">
                      <a:solidFill>
                        <a:srgbClr val="282828"/>
                      </a:solidFill>
                      <a:prstDash val="solid"/>
                      <a:round/>
                      <a:headEnd type="none" w="med" len="med"/>
                      <a:tailEnd type="none" w="med" len="med"/>
                    </a:lnL>
                    <a:lnR w="12700" cap="flat" cmpd="sng" algn="ctr">
                      <a:solidFill>
                        <a:srgbClr val="282828"/>
                      </a:solidFill>
                      <a:prstDash val="solid"/>
                      <a:round/>
                      <a:headEnd type="none" w="med" len="med"/>
                      <a:tailEnd type="none" w="med" len="med"/>
                    </a:lnR>
                    <a:lnT w="12700" cap="flat" cmpd="sng" algn="ctr">
                      <a:solidFill>
                        <a:srgbClr val="282828"/>
                      </a:solidFill>
                      <a:prstDash val="solid"/>
                      <a:round/>
                      <a:headEnd type="none" w="med" len="med"/>
                      <a:tailEnd type="none" w="med" len="med"/>
                    </a:lnT>
                    <a:lnB w="12700" cap="flat" cmpd="sng" algn="ctr">
                      <a:solidFill>
                        <a:srgbClr val="282828"/>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rtl="0" fontAlgn="b"/>
                      <a:r>
                        <a:rPr lang="en-US" sz="1600" b="1" i="0" u="none" strike="noStrike">
                          <a:solidFill>
                            <a:srgbClr val="000000"/>
                          </a:solidFill>
                          <a:effectLst/>
                          <a:latin typeface="+mn-lt"/>
                        </a:rPr>
                        <a:t> </a:t>
                      </a:r>
                    </a:p>
                  </a:txBody>
                  <a:tcPr marL="7620" marR="7620" marT="7620" marB="0" anchor="ctr">
                    <a:lnL w="12700" cap="flat" cmpd="sng" algn="ctr">
                      <a:solidFill>
                        <a:srgbClr val="282828"/>
                      </a:solidFill>
                      <a:prstDash val="solid"/>
                      <a:round/>
                      <a:headEnd type="none" w="med" len="med"/>
                      <a:tailEnd type="none" w="med" len="med"/>
                    </a:lnL>
                    <a:lnR w="12700" cap="flat" cmpd="sng" algn="ctr">
                      <a:solidFill>
                        <a:srgbClr val="282828"/>
                      </a:solidFill>
                      <a:prstDash val="solid"/>
                      <a:round/>
                      <a:headEnd type="none" w="med" len="med"/>
                      <a:tailEnd type="none" w="med" len="med"/>
                    </a:lnR>
                    <a:lnT w="12700" cap="flat" cmpd="sng" algn="ctr">
                      <a:solidFill>
                        <a:srgbClr val="282828"/>
                      </a:solidFill>
                      <a:prstDash val="solid"/>
                      <a:round/>
                      <a:headEnd type="none" w="med" len="med"/>
                      <a:tailEnd type="none" w="med" len="med"/>
                    </a:lnT>
                    <a:lnB w="12700" cap="flat" cmpd="sng" algn="ctr">
                      <a:solidFill>
                        <a:srgbClr val="282828"/>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rtl="0" fontAlgn="b"/>
                      <a:r>
                        <a:rPr lang="en-US" sz="1600" b="1" i="0" u="none" strike="noStrike">
                          <a:solidFill>
                            <a:srgbClr val="000000"/>
                          </a:solidFill>
                          <a:effectLst/>
                          <a:latin typeface="+mn-lt"/>
                        </a:rPr>
                        <a:t> </a:t>
                      </a:r>
                    </a:p>
                  </a:txBody>
                  <a:tcPr marL="7620" marR="7620" marT="7620" marB="0" anchor="ctr">
                    <a:lnL w="12700" cap="flat" cmpd="sng" algn="ctr">
                      <a:solidFill>
                        <a:srgbClr val="282828"/>
                      </a:solidFill>
                      <a:prstDash val="solid"/>
                      <a:round/>
                      <a:headEnd type="none" w="med" len="med"/>
                      <a:tailEnd type="none" w="med" len="med"/>
                    </a:lnL>
                    <a:lnR w="12700" cap="flat" cmpd="sng" algn="ctr">
                      <a:solidFill>
                        <a:srgbClr val="282828"/>
                      </a:solidFill>
                      <a:prstDash val="solid"/>
                      <a:round/>
                      <a:headEnd type="none" w="med" len="med"/>
                      <a:tailEnd type="none" w="med" len="med"/>
                    </a:lnR>
                    <a:lnT w="12700" cap="flat" cmpd="sng" algn="ctr">
                      <a:solidFill>
                        <a:srgbClr val="282828"/>
                      </a:solidFill>
                      <a:prstDash val="solid"/>
                      <a:round/>
                      <a:headEnd type="none" w="med" len="med"/>
                      <a:tailEnd type="none" w="med" len="med"/>
                    </a:lnT>
                    <a:lnB w="12700" cap="flat" cmpd="sng" algn="ctr">
                      <a:solidFill>
                        <a:srgbClr val="282828"/>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rtl="0" fontAlgn="b"/>
                      <a:endParaRPr lang="en-US" sz="1600" b="1" i="0" u="none" strike="noStrike" dirty="0">
                        <a:solidFill>
                          <a:srgbClr val="FFFFFF"/>
                        </a:solidFill>
                        <a:effectLst/>
                        <a:latin typeface="+mn-lt"/>
                      </a:endParaRPr>
                    </a:p>
                  </a:txBody>
                  <a:tcPr marL="7620" marR="7620" marT="7620" marB="0" anchor="ctr">
                    <a:lnL w="12700" cap="flat" cmpd="sng" algn="ctr">
                      <a:solidFill>
                        <a:srgbClr val="282828"/>
                      </a:solidFill>
                      <a:prstDash val="solid"/>
                      <a:round/>
                      <a:headEnd type="none" w="med" len="med"/>
                      <a:tailEnd type="none" w="med" len="med"/>
                    </a:lnL>
                    <a:lnR w="12700" cap="flat" cmpd="sng" algn="ctr">
                      <a:solidFill>
                        <a:srgbClr val="282828"/>
                      </a:solidFill>
                      <a:prstDash val="solid"/>
                      <a:round/>
                      <a:headEnd type="none" w="med" len="med"/>
                      <a:tailEnd type="none" w="med" len="med"/>
                    </a:lnR>
                    <a:lnT w="12700" cap="flat" cmpd="sng" algn="ctr">
                      <a:solidFill>
                        <a:srgbClr val="282828"/>
                      </a:solidFill>
                      <a:prstDash val="solid"/>
                      <a:round/>
                      <a:headEnd type="none" w="med" len="med"/>
                      <a:tailEnd type="none" w="med" len="med"/>
                    </a:lnT>
                    <a:lnB w="12700" cap="flat" cmpd="sng" algn="ctr">
                      <a:solidFill>
                        <a:srgbClr val="282828"/>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marR="0" lvl="0" indent="0" algn="ctr" defTabSz="1097278" rtl="0" eaLnBrk="1" fontAlgn="ctr" latinLnBrk="0" hangingPunct="1">
                        <a:lnSpc>
                          <a:spcPct val="100000"/>
                        </a:lnSpc>
                        <a:spcBef>
                          <a:spcPts val="0"/>
                        </a:spcBef>
                        <a:spcAft>
                          <a:spcPts val="0"/>
                        </a:spcAft>
                        <a:buClrTx/>
                        <a:buSzTx/>
                        <a:buFontTx/>
                        <a:buNone/>
                        <a:tabLst/>
                        <a:defRPr/>
                      </a:pPr>
                      <a:r>
                        <a:rPr lang="en-US" sz="1600" b="1" i="0" u="none" strike="noStrike" dirty="0" smtClean="0">
                          <a:solidFill>
                            <a:srgbClr val="FFFFFF"/>
                          </a:solidFill>
                          <a:effectLst/>
                          <a:latin typeface="+mn-lt"/>
                        </a:rPr>
                        <a:t>G = 2</a:t>
                      </a:r>
                      <a:r>
                        <a:rPr lang="en-US" sz="1600" b="0" i="0" u="none" strike="noStrike" dirty="0">
                          <a:solidFill>
                            <a:srgbClr val="000000"/>
                          </a:solidFill>
                          <a:effectLst/>
                          <a:latin typeface="+mn-lt"/>
                        </a:rPr>
                        <a:t> </a:t>
                      </a:r>
                    </a:p>
                  </a:txBody>
                  <a:tcPr marL="7620" marR="7620" marT="7620" marB="0" anchor="ctr">
                    <a:lnL w="12700" cap="flat" cmpd="sng" algn="ctr">
                      <a:solidFill>
                        <a:srgbClr val="282828"/>
                      </a:solidFill>
                      <a:prstDash val="solid"/>
                      <a:round/>
                      <a:headEnd type="none" w="med" len="med"/>
                      <a:tailEnd type="none" w="med" len="med"/>
                    </a:lnL>
                    <a:lnR w="12700" cap="flat" cmpd="sng" algn="ctr">
                      <a:solidFill>
                        <a:srgbClr val="282828"/>
                      </a:solidFill>
                      <a:prstDash val="solid"/>
                      <a:round/>
                      <a:headEnd type="none" w="med" len="med"/>
                      <a:tailEnd type="none" w="med" len="med"/>
                    </a:lnR>
                    <a:lnT w="12700" cap="flat" cmpd="sng" algn="ctr">
                      <a:solidFill>
                        <a:srgbClr val="282828"/>
                      </a:solidFill>
                      <a:prstDash val="solid"/>
                      <a:round/>
                      <a:headEnd type="none" w="med" len="med"/>
                      <a:tailEnd type="none" w="med" len="med"/>
                    </a:lnT>
                    <a:lnB w="12700" cap="flat" cmpd="sng" algn="ctr">
                      <a:solidFill>
                        <a:srgbClr val="282828"/>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3169393332"/>
                  </a:ext>
                </a:extLst>
              </a:tr>
              <a:tr h="657286">
                <a:tc>
                  <a:txBody>
                    <a:bodyPr/>
                    <a:lstStyle/>
                    <a:p>
                      <a:pPr algn="ctr" fontAlgn="ctr"/>
                      <a:r>
                        <a:rPr lang="en-US" sz="1600" b="0" i="0" u="none" strike="noStrike" dirty="0">
                          <a:solidFill>
                            <a:srgbClr val="000000"/>
                          </a:solidFill>
                          <a:effectLst/>
                          <a:latin typeface="+mn-lt"/>
                        </a:rPr>
                        <a:t> </a:t>
                      </a:r>
                    </a:p>
                  </a:txBody>
                  <a:tcPr marL="7620" marR="7620" marT="7620" marB="0" anchor="ctr">
                    <a:lnL w="12700" cap="flat" cmpd="sng" algn="ctr">
                      <a:solidFill>
                        <a:srgbClr val="282828"/>
                      </a:solidFill>
                      <a:prstDash val="solid"/>
                      <a:round/>
                      <a:headEnd type="none" w="med" len="med"/>
                      <a:tailEnd type="none" w="med" len="med"/>
                    </a:lnL>
                    <a:lnR w="12700" cap="flat" cmpd="sng" algn="ctr">
                      <a:solidFill>
                        <a:srgbClr val="282828"/>
                      </a:solidFill>
                      <a:prstDash val="solid"/>
                      <a:round/>
                      <a:headEnd type="none" w="med" len="med"/>
                      <a:tailEnd type="none" w="med" len="med"/>
                    </a:lnR>
                    <a:lnT w="12700" cap="flat" cmpd="sng" algn="ctr">
                      <a:solidFill>
                        <a:srgbClr val="282828"/>
                      </a:solidFill>
                      <a:prstDash val="solid"/>
                      <a:round/>
                      <a:headEnd type="none" w="med" len="med"/>
                      <a:tailEnd type="none" w="med" len="med"/>
                    </a:lnT>
                    <a:lnB w="12700" cap="flat" cmpd="sng" algn="ctr">
                      <a:solidFill>
                        <a:srgbClr val="282828"/>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rtl="0" fontAlgn="b"/>
                      <a:r>
                        <a:rPr lang="en-US" sz="1600" b="1" i="0" u="none" strike="noStrike">
                          <a:solidFill>
                            <a:srgbClr val="000000"/>
                          </a:solidFill>
                          <a:effectLst/>
                          <a:latin typeface="+mn-lt"/>
                        </a:rPr>
                        <a:t> </a:t>
                      </a:r>
                    </a:p>
                  </a:txBody>
                  <a:tcPr marL="7620" marR="7620" marT="7620" marB="0" anchor="ctr">
                    <a:lnL w="12700" cap="flat" cmpd="sng" algn="ctr">
                      <a:solidFill>
                        <a:srgbClr val="282828"/>
                      </a:solidFill>
                      <a:prstDash val="solid"/>
                      <a:round/>
                      <a:headEnd type="none" w="med" len="med"/>
                      <a:tailEnd type="none" w="med" len="med"/>
                    </a:lnL>
                    <a:lnR w="12700" cap="flat" cmpd="sng" algn="ctr">
                      <a:solidFill>
                        <a:srgbClr val="282828"/>
                      </a:solidFill>
                      <a:prstDash val="solid"/>
                      <a:round/>
                      <a:headEnd type="none" w="med" len="med"/>
                      <a:tailEnd type="none" w="med" len="med"/>
                    </a:lnR>
                    <a:lnT w="12700" cap="flat" cmpd="sng" algn="ctr">
                      <a:solidFill>
                        <a:srgbClr val="282828"/>
                      </a:solidFill>
                      <a:prstDash val="solid"/>
                      <a:round/>
                      <a:headEnd type="none" w="med" len="med"/>
                      <a:tailEnd type="none" w="med" len="med"/>
                    </a:lnT>
                    <a:lnB w="12700" cap="flat" cmpd="sng" algn="ctr">
                      <a:solidFill>
                        <a:srgbClr val="282828"/>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rtl="0" fontAlgn="b"/>
                      <a:r>
                        <a:rPr lang="en-US" sz="1600" b="1" i="0" u="none" strike="noStrike">
                          <a:solidFill>
                            <a:srgbClr val="000000"/>
                          </a:solidFill>
                          <a:effectLst/>
                          <a:latin typeface="+mn-lt"/>
                        </a:rPr>
                        <a:t> </a:t>
                      </a:r>
                    </a:p>
                  </a:txBody>
                  <a:tcPr marL="7620" marR="7620" marT="7620" marB="0" anchor="ctr">
                    <a:lnL w="12700" cap="flat" cmpd="sng" algn="ctr">
                      <a:solidFill>
                        <a:srgbClr val="282828"/>
                      </a:solidFill>
                      <a:prstDash val="solid"/>
                      <a:round/>
                      <a:headEnd type="none" w="med" len="med"/>
                      <a:tailEnd type="none" w="med" len="med"/>
                    </a:lnL>
                    <a:lnR w="12700" cap="flat" cmpd="sng" algn="ctr">
                      <a:solidFill>
                        <a:srgbClr val="282828"/>
                      </a:solidFill>
                      <a:prstDash val="solid"/>
                      <a:round/>
                      <a:headEnd type="none" w="med" len="med"/>
                      <a:tailEnd type="none" w="med" len="med"/>
                    </a:lnR>
                    <a:lnT w="12700" cap="flat" cmpd="sng" algn="ctr">
                      <a:solidFill>
                        <a:srgbClr val="282828"/>
                      </a:solidFill>
                      <a:prstDash val="solid"/>
                      <a:round/>
                      <a:headEnd type="none" w="med" len="med"/>
                      <a:tailEnd type="none" w="med" len="med"/>
                    </a:lnT>
                    <a:lnB w="12700" cap="flat" cmpd="sng" algn="ctr">
                      <a:solidFill>
                        <a:srgbClr val="282828"/>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rtl="0" fontAlgn="b"/>
                      <a:r>
                        <a:rPr lang="en-US" sz="1600" b="1" i="0" u="none" strike="noStrike" dirty="0">
                          <a:solidFill>
                            <a:srgbClr val="000000"/>
                          </a:solidFill>
                          <a:effectLst/>
                          <a:latin typeface="+mn-lt"/>
                        </a:rPr>
                        <a:t> </a:t>
                      </a:r>
                    </a:p>
                  </a:txBody>
                  <a:tcPr marL="7620" marR="7620" marT="7620" marB="0" anchor="ctr">
                    <a:lnL w="12700" cap="flat" cmpd="sng" algn="ctr">
                      <a:solidFill>
                        <a:srgbClr val="282828"/>
                      </a:solidFill>
                      <a:prstDash val="solid"/>
                      <a:round/>
                      <a:headEnd type="none" w="med" len="med"/>
                      <a:tailEnd type="none" w="med" len="med"/>
                    </a:lnL>
                    <a:lnR w="12700" cap="flat" cmpd="sng" algn="ctr">
                      <a:solidFill>
                        <a:srgbClr val="282828"/>
                      </a:solidFill>
                      <a:prstDash val="solid"/>
                      <a:round/>
                      <a:headEnd type="none" w="med" len="med"/>
                      <a:tailEnd type="none" w="med" len="med"/>
                    </a:lnR>
                    <a:lnT w="12700" cap="flat" cmpd="sng" algn="ctr">
                      <a:solidFill>
                        <a:srgbClr val="282828"/>
                      </a:solidFill>
                      <a:prstDash val="solid"/>
                      <a:round/>
                      <a:headEnd type="none" w="med" len="med"/>
                      <a:tailEnd type="none" w="med" len="med"/>
                    </a:lnT>
                    <a:lnB w="12700" cap="flat" cmpd="sng" algn="ctr">
                      <a:solidFill>
                        <a:srgbClr val="282828"/>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rtl="0" fontAlgn="b"/>
                      <a:r>
                        <a:rPr lang="en-US" sz="1600" b="1" i="0" u="none" strike="noStrike" dirty="0">
                          <a:solidFill>
                            <a:srgbClr val="000000"/>
                          </a:solidFill>
                          <a:effectLst/>
                          <a:latin typeface="+mn-lt"/>
                        </a:rPr>
                        <a:t> </a:t>
                      </a:r>
                    </a:p>
                  </a:txBody>
                  <a:tcPr marL="7620" marR="7620" marT="7620" marB="0" anchor="ctr">
                    <a:lnL w="12700" cap="flat" cmpd="sng" algn="ctr">
                      <a:solidFill>
                        <a:srgbClr val="282828"/>
                      </a:solidFill>
                      <a:prstDash val="solid"/>
                      <a:round/>
                      <a:headEnd type="none" w="med" len="med"/>
                      <a:tailEnd type="none" w="med" len="med"/>
                    </a:lnL>
                    <a:lnR w="12700" cap="flat" cmpd="sng" algn="ctr">
                      <a:solidFill>
                        <a:srgbClr val="282828"/>
                      </a:solidFill>
                      <a:prstDash val="solid"/>
                      <a:round/>
                      <a:headEnd type="none" w="med" len="med"/>
                      <a:tailEnd type="none" w="med" len="med"/>
                    </a:lnR>
                    <a:lnT w="12700" cap="flat" cmpd="sng" algn="ctr">
                      <a:solidFill>
                        <a:srgbClr val="282828"/>
                      </a:solidFill>
                      <a:prstDash val="solid"/>
                      <a:round/>
                      <a:headEnd type="none" w="med" len="med"/>
                      <a:tailEnd type="none" w="med" len="med"/>
                    </a:lnT>
                    <a:lnB w="12700" cap="flat" cmpd="sng" algn="ctr">
                      <a:solidFill>
                        <a:srgbClr val="282828"/>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rtl="0" fontAlgn="b"/>
                      <a:r>
                        <a:rPr lang="en-US" sz="1600" b="1" i="0" u="none" strike="noStrike" dirty="0">
                          <a:solidFill>
                            <a:srgbClr val="000000"/>
                          </a:solidFill>
                          <a:effectLst/>
                          <a:latin typeface="+mn-lt"/>
                        </a:rPr>
                        <a:t> </a:t>
                      </a:r>
                    </a:p>
                  </a:txBody>
                  <a:tcPr marL="7620" marR="7620" marT="7620" marB="0" anchor="ctr">
                    <a:lnL w="12700" cap="flat" cmpd="sng" algn="ctr">
                      <a:solidFill>
                        <a:srgbClr val="282828"/>
                      </a:solidFill>
                      <a:prstDash val="solid"/>
                      <a:round/>
                      <a:headEnd type="none" w="med" len="med"/>
                      <a:tailEnd type="none" w="med" len="med"/>
                    </a:lnL>
                    <a:lnR w="12700" cap="flat" cmpd="sng" algn="ctr">
                      <a:solidFill>
                        <a:srgbClr val="282828"/>
                      </a:solidFill>
                      <a:prstDash val="solid"/>
                      <a:round/>
                      <a:headEnd type="none" w="med" len="med"/>
                      <a:tailEnd type="none" w="med" len="med"/>
                    </a:lnR>
                    <a:lnT w="12700" cap="flat" cmpd="sng" algn="ctr">
                      <a:solidFill>
                        <a:srgbClr val="282828"/>
                      </a:solidFill>
                      <a:prstDash val="solid"/>
                      <a:round/>
                      <a:headEnd type="none" w="med" len="med"/>
                      <a:tailEnd type="none" w="med" len="med"/>
                    </a:lnT>
                    <a:lnB w="12700" cap="flat" cmpd="sng" algn="ctr">
                      <a:solidFill>
                        <a:srgbClr val="282828"/>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rtl="0" fontAlgn="b"/>
                      <a:endParaRPr lang="en-US" sz="1600" b="1" i="0" u="none" strike="noStrike" dirty="0">
                        <a:solidFill>
                          <a:srgbClr val="000000"/>
                        </a:solidFill>
                        <a:effectLst/>
                        <a:latin typeface="+mn-lt"/>
                      </a:endParaRPr>
                    </a:p>
                  </a:txBody>
                  <a:tcPr marL="7620" marR="7620" marT="7620" marB="0" anchor="ctr">
                    <a:lnL w="12700" cap="flat" cmpd="sng" algn="ctr">
                      <a:solidFill>
                        <a:srgbClr val="282828"/>
                      </a:solidFill>
                      <a:prstDash val="solid"/>
                      <a:round/>
                      <a:headEnd type="none" w="med" len="med"/>
                      <a:tailEnd type="none" w="med" len="med"/>
                    </a:lnL>
                    <a:lnR w="12700" cap="flat" cmpd="sng" algn="ctr">
                      <a:solidFill>
                        <a:srgbClr val="282828"/>
                      </a:solidFill>
                      <a:prstDash val="solid"/>
                      <a:round/>
                      <a:headEnd type="none" w="med" len="med"/>
                      <a:tailEnd type="none" w="med" len="med"/>
                    </a:lnR>
                    <a:lnT w="12700" cap="flat" cmpd="sng" algn="ctr">
                      <a:solidFill>
                        <a:srgbClr val="282828"/>
                      </a:solidFill>
                      <a:prstDash val="solid"/>
                      <a:round/>
                      <a:headEnd type="none" w="med" len="med"/>
                      <a:tailEnd type="none" w="med" len="med"/>
                    </a:lnT>
                    <a:lnB w="12700" cap="flat" cmpd="sng" algn="ctr">
                      <a:solidFill>
                        <a:srgbClr val="282828"/>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fontAlgn="ctr"/>
                      <a:r>
                        <a:rPr lang="en-US" sz="1600" b="0" i="0" u="none" strike="noStrike" dirty="0">
                          <a:solidFill>
                            <a:srgbClr val="000000"/>
                          </a:solidFill>
                          <a:effectLst/>
                          <a:latin typeface="+mn-lt"/>
                        </a:rPr>
                        <a:t> </a:t>
                      </a:r>
                    </a:p>
                  </a:txBody>
                  <a:tcPr marL="7620" marR="7620" marT="7620" marB="0" anchor="ctr">
                    <a:lnL w="12700" cap="flat" cmpd="sng" algn="ctr">
                      <a:solidFill>
                        <a:srgbClr val="282828"/>
                      </a:solidFill>
                      <a:prstDash val="solid"/>
                      <a:round/>
                      <a:headEnd type="none" w="med" len="med"/>
                      <a:tailEnd type="none" w="med" len="med"/>
                    </a:lnL>
                    <a:lnR w="12700" cap="flat" cmpd="sng" algn="ctr">
                      <a:solidFill>
                        <a:srgbClr val="282828"/>
                      </a:solidFill>
                      <a:prstDash val="solid"/>
                      <a:round/>
                      <a:headEnd type="none" w="med" len="med"/>
                      <a:tailEnd type="none" w="med" len="med"/>
                    </a:lnR>
                    <a:lnT w="12700" cap="flat" cmpd="sng" algn="ctr">
                      <a:solidFill>
                        <a:srgbClr val="282828"/>
                      </a:solidFill>
                      <a:prstDash val="solid"/>
                      <a:round/>
                      <a:headEnd type="none" w="med" len="med"/>
                      <a:tailEnd type="none" w="med" len="med"/>
                    </a:lnT>
                    <a:lnB w="12700" cap="flat" cmpd="sng" algn="ctr">
                      <a:solidFill>
                        <a:srgbClr val="282828"/>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3660465331"/>
                  </a:ext>
                </a:extLst>
              </a:tr>
              <a:tr h="657286">
                <a:tc>
                  <a:txBody>
                    <a:bodyPr/>
                    <a:lstStyle/>
                    <a:p>
                      <a:pPr algn="ctr" fontAlgn="ctr"/>
                      <a:r>
                        <a:rPr lang="en-US" sz="1600" b="0" i="0" u="none" strike="noStrike">
                          <a:solidFill>
                            <a:srgbClr val="000000"/>
                          </a:solidFill>
                          <a:effectLst/>
                          <a:latin typeface="+mn-lt"/>
                        </a:rPr>
                        <a:t> </a:t>
                      </a:r>
                    </a:p>
                  </a:txBody>
                  <a:tcPr marL="7620" marR="7620" marT="7620" marB="0" anchor="ctr">
                    <a:lnL w="12700" cap="flat" cmpd="sng" algn="ctr">
                      <a:solidFill>
                        <a:srgbClr val="282828"/>
                      </a:solidFill>
                      <a:prstDash val="solid"/>
                      <a:round/>
                      <a:headEnd type="none" w="med" len="med"/>
                      <a:tailEnd type="none" w="med" len="med"/>
                    </a:lnL>
                    <a:lnR w="12700" cap="flat" cmpd="sng" algn="ctr">
                      <a:solidFill>
                        <a:srgbClr val="282828"/>
                      </a:solidFill>
                      <a:prstDash val="solid"/>
                      <a:round/>
                      <a:headEnd type="none" w="med" len="med"/>
                      <a:tailEnd type="none" w="med" len="med"/>
                    </a:lnR>
                    <a:lnT w="12700" cap="flat" cmpd="sng" algn="ctr">
                      <a:solidFill>
                        <a:srgbClr val="282828"/>
                      </a:solidFill>
                      <a:prstDash val="solid"/>
                      <a:round/>
                      <a:headEnd type="none" w="med" len="med"/>
                      <a:tailEnd type="none" w="med" len="med"/>
                    </a:lnT>
                    <a:lnB w="12700" cap="flat" cmpd="sng" algn="ctr">
                      <a:solidFill>
                        <a:srgbClr val="282828"/>
                      </a:solidFill>
                      <a:prstDash val="solid"/>
                      <a:round/>
                      <a:headEnd type="none" w="med" len="med"/>
                      <a:tailEnd type="none" w="med" len="med"/>
                    </a:lnB>
                    <a:lnTlToBr w="12700" cmpd="sng">
                      <a:noFill/>
                      <a:prstDash val="solid"/>
                    </a:lnTlToBr>
                    <a:lnBlToTr w="12700" cmpd="sng">
                      <a:noFill/>
                      <a:prstDash val="solid"/>
                    </a:lnBlToTr>
                    <a:solidFill>
                      <a:srgbClr val="7030A0"/>
                    </a:solidFill>
                  </a:tcPr>
                </a:tc>
                <a:tc>
                  <a:txBody>
                    <a:bodyPr/>
                    <a:lstStyle/>
                    <a:p>
                      <a:pPr algn="ctr" fontAlgn="ctr"/>
                      <a:r>
                        <a:rPr lang="en-US" sz="1600" b="0" i="0" u="none" strike="noStrike">
                          <a:solidFill>
                            <a:srgbClr val="000000"/>
                          </a:solidFill>
                          <a:effectLst/>
                          <a:latin typeface="+mn-lt"/>
                        </a:rPr>
                        <a:t> </a:t>
                      </a:r>
                    </a:p>
                  </a:txBody>
                  <a:tcPr marL="7620" marR="7620" marT="7620" marB="0" anchor="ctr">
                    <a:lnL w="12700" cap="flat" cmpd="sng" algn="ctr">
                      <a:solidFill>
                        <a:srgbClr val="282828"/>
                      </a:solidFill>
                      <a:prstDash val="solid"/>
                      <a:round/>
                      <a:headEnd type="none" w="med" len="med"/>
                      <a:tailEnd type="none" w="med" len="med"/>
                    </a:lnL>
                    <a:lnR w="12700" cap="flat" cmpd="sng" algn="ctr">
                      <a:solidFill>
                        <a:srgbClr val="282828"/>
                      </a:solidFill>
                      <a:prstDash val="solid"/>
                      <a:round/>
                      <a:headEnd type="none" w="med" len="med"/>
                      <a:tailEnd type="none" w="med" len="med"/>
                    </a:lnR>
                    <a:lnT w="12700" cap="flat" cmpd="sng" algn="ctr">
                      <a:solidFill>
                        <a:srgbClr val="282828"/>
                      </a:solidFill>
                      <a:prstDash val="solid"/>
                      <a:round/>
                      <a:headEnd type="none" w="med" len="med"/>
                      <a:tailEnd type="none" w="med" len="med"/>
                    </a:lnT>
                    <a:lnB w="12700" cap="flat" cmpd="sng" algn="ctr">
                      <a:solidFill>
                        <a:srgbClr val="282828"/>
                      </a:solidFill>
                      <a:prstDash val="solid"/>
                      <a:round/>
                      <a:headEnd type="none" w="med" len="med"/>
                      <a:tailEnd type="none" w="med" len="med"/>
                    </a:lnB>
                    <a:lnTlToBr w="12700" cmpd="sng">
                      <a:noFill/>
                      <a:prstDash val="solid"/>
                    </a:lnTlToBr>
                    <a:lnBlToTr w="12700" cmpd="sng">
                      <a:noFill/>
                      <a:prstDash val="solid"/>
                    </a:lnBlToTr>
                    <a:solidFill>
                      <a:srgbClr val="7030A0"/>
                    </a:solidFill>
                  </a:tcPr>
                </a:tc>
                <a:tc>
                  <a:txBody>
                    <a:bodyPr/>
                    <a:lstStyle/>
                    <a:p>
                      <a:pPr algn="ctr" fontAlgn="ctr"/>
                      <a:r>
                        <a:rPr lang="en-US" sz="1600" b="0" i="0" u="none" strike="noStrike">
                          <a:solidFill>
                            <a:srgbClr val="000000"/>
                          </a:solidFill>
                          <a:effectLst/>
                          <a:latin typeface="+mn-lt"/>
                        </a:rPr>
                        <a:t> </a:t>
                      </a:r>
                    </a:p>
                  </a:txBody>
                  <a:tcPr marL="7620" marR="7620" marT="7620" marB="0" anchor="ctr">
                    <a:lnL w="12700" cap="flat" cmpd="sng" algn="ctr">
                      <a:solidFill>
                        <a:srgbClr val="282828"/>
                      </a:solidFill>
                      <a:prstDash val="solid"/>
                      <a:round/>
                      <a:headEnd type="none" w="med" len="med"/>
                      <a:tailEnd type="none" w="med" len="med"/>
                    </a:lnL>
                    <a:lnR w="12700" cap="flat" cmpd="sng" algn="ctr">
                      <a:solidFill>
                        <a:srgbClr val="282828"/>
                      </a:solidFill>
                      <a:prstDash val="solid"/>
                      <a:round/>
                      <a:headEnd type="none" w="med" len="med"/>
                      <a:tailEnd type="none" w="med" len="med"/>
                    </a:lnR>
                    <a:lnT w="12700" cap="flat" cmpd="sng" algn="ctr">
                      <a:solidFill>
                        <a:srgbClr val="282828"/>
                      </a:solidFill>
                      <a:prstDash val="solid"/>
                      <a:round/>
                      <a:headEnd type="none" w="med" len="med"/>
                      <a:tailEnd type="none" w="med" len="med"/>
                    </a:lnT>
                    <a:lnB w="12700" cap="flat" cmpd="sng" algn="ctr">
                      <a:solidFill>
                        <a:srgbClr val="282828"/>
                      </a:solidFill>
                      <a:prstDash val="solid"/>
                      <a:round/>
                      <a:headEnd type="none" w="med" len="med"/>
                      <a:tailEnd type="none" w="med" len="med"/>
                    </a:lnB>
                    <a:lnTlToBr w="12700" cmpd="sng">
                      <a:noFill/>
                      <a:prstDash val="solid"/>
                    </a:lnTlToBr>
                    <a:lnBlToTr w="12700" cmpd="sng">
                      <a:noFill/>
                      <a:prstDash val="solid"/>
                    </a:lnBlToTr>
                    <a:solidFill>
                      <a:srgbClr val="7030A0"/>
                    </a:solidFill>
                  </a:tcPr>
                </a:tc>
                <a:tc>
                  <a:txBody>
                    <a:bodyPr/>
                    <a:lstStyle/>
                    <a:p>
                      <a:pPr algn="ctr" fontAlgn="ctr"/>
                      <a:r>
                        <a:rPr lang="en-US" sz="1600" b="0" i="0" u="none" strike="noStrike" dirty="0">
                          <a:solidFill>
                            <a:srgbClr val="000000"/>
                          </a:solidFill>
                          <a:effectLst/>
                          <a:latin typeface="+mn-lt"/>
                        </a:rPr>
                        <a:t> </a:t>
                      </a:r>
                    </a:p>
                  </a:txBody>
                  <a:tcPr marL="7620" marR="7620" marT="7620" marB="0" anchor="ctr">
                    <a:lnL w="12700" cap="flat" cmpd="sng" algn="ctr">
                      <a:solidFill>
                        <a:srgbClr val="282828"/>
                      </a:solidFill>
                      <a:prstDash val="solid"/>
                      <a:round/>
                      <a:headEnd type="none" w="med" len="med"/>
                      <a:tailEnd type="none" w="med" len="med"/>
                    </a:lnL>
                    <a:lnR w="12700" cap="flat" cmpd="sng" algn="ctr">
                      <a:solidFill>
                        <a:srgbClr val="282828"/>
                      </a:solidFill>
                      <a:prstDash val="solid"/>
                      <a:round/>
                      <a:headEnd type="none" w="med" len="med"/>
                      <a:tailEnd type="none" w="med" len="med"/>
                    </a:lnR>
                    <a:lnT w="12700" cap="flat" cmpd="sng" algn="ctr">
                      <a:solidFill>
                        <a:srgbClr val="282828"/>
                      </a:solidFill>
                      <a:prstDash val="solid"/>
                      <a:round/>
                      <a:headEnd type="none" w="med" len="med"/>
                      <a:tailEnd type="none" w="med" len="med"/>
                    </a:lnT>
                    <a:lnB w="12700" cap="flat" cmpd="sng" algn="ctr">
                      <a:solidFill>
                        <a:srgbClr val="282828"/>
                      </a:solidFill>
                      <a:prstDash val="solid"/>
                      <a:round/>
                      <a:headEnd type="none" w="med" len="med"/>
                      <a:tailEnd type="none" w="med" len="med"/>
                    </a:lnB>
                    <a:lnTlToBr w="12700" cmpd="sng">
                      <a:noFill/>
                      <a:prstDash val="solid"/>
                    </a:lnTlToBr>
                    <a:lnBlToTr w="12700" cmpd="sng">
                      <a:noFill/>
                      <a:prstDash val="solid"/>
                    </a:lnBlToTr>
                    <a:solidFill>
                      <a:srgbClr val="7030A0"/>
                    </a:solidFill>
                  </a:tcPr>
                </a:tc>
                <a:tc>
                  <a:txBody>
                    <a:bodyPr/>
                    <a:lstStyle/>
                    <a:p>
                      <a:pPr algn="ctr" fontAlgn="ctr"/>
                      <a:r>
                        <a:rPr lang="en-US" sz="1600" b="0" i="0" u="none" strike="noStrike" dirty="0">
                          <a:solidFill>
                            <a:srgbClr val="000000"/>
                          </a:solidFill>
                          <a:effectLst/>
                          <a:latin typeface="+mn-lt"/>
                        </a:rPr>
                        <a:t> </a:t>
                      </a:r>
                    </a:p>
                  </a:txBody>
                  <a:tcPr marL="7620" marR="7620" marT="7620" marB="0" anchor="ctr">
                    <a:lnL w="12700" cap="flat" cmpd="sng" algn="ctr">
                      <a:solidFill>
                        <a:srgbClr val="282828"/>
                      </a:solidFill>
                      <a:prstDash val="solid"/>
                      <a:round/>
                      <a:headEnd type="none" w="med" len="med"/>
                      <a:tailEnd type="none" w="med" len="med"/>
                    </a:lnL>
                    <a:lnR w="12700" cap="flat" cmpd="sng" algn="ctr">
                      <a:solidFill>
                        <a:srgbClr val="282828"/>
                      </a:solidFill>
                      <a:prstDash val="solid"/>
                      <a:round/>
                      <a:headEnd type="none" w="med" len="med"/>
                      <a:tailEnd type="none" w="med" len="med"/>
                    </a:lnR>
                    <a:lnT w="12700" cap="flat" cmpd="sng" algn="ctr">
                      <a:solidFill>
                        <a:srgbClr val="282828"/>
                      </a:solidFill>
                      <a:prstDash val="solid"/>
                      <a:round/>
                      <a:headEnd type="none" w="med" len="med"/>
                      <a:tailEnd type="none" w="med" len="med"/>
                    </a:lnT>
                    <a:lnB w="12700" cap="flat" cmpd="sng" algn="ctr">
                      <a:solidFill>
                        <a:srgbClr val="282828"/>
                      </a:solidFill>
                      <a:prstDash val="solid"/>
                      <a:round/>
                      <a:headEnd type="none" w="med" len="med"/>
                      <a:tailEnd type="none" w="med" len="med"/>
                    </a:lnB>
                    <a:lnTlToBr w="12700" cmpd="sng">
                      <a:noFill/>
                      <a:prstDash val="solid"/>
                    </a:lnTlToBr>
                    <a:lnBlToTr w="12700" cmpd="sng">
                      <a:noFill/>
                      <a:prstDash val="solid"/>
                    </a:lnBlToTr>
                    <a:solidFill>
                      <a:srgbClr val="7030A0"/>
                    </a:solidFill>
                  </a:tcPr>
                </a:tc>
                <a:tc>
                  <a:txBody>
                    <a:bodyPr/>
                    <a:lstStyle/>
                    <a:p>
                      <a:pPr algn="ctr" fontAlgn="ctr"/>
                      <a:r>
                        <a:rPr lang="en-US" sz="1600" b="0" i="0" u="none" strike="noStrike" dirty="0">
                          <a:solidFill>
                            <a:srgbClr val="000000"/>
                          </a:solidFill>
                          <a:effectLst/>
                          <a:latin typeface="+mn-lt"/>
                        </a:rPr>
                        <a:t> </a:t>
                      </a:r>
                    </a:p>
                  </a:txBody>
                  <a:tcPr marL="7620" marR="7620" marT="7620" marB="0" anchor="ctr">
                    <a:lnL w="12700" cap="flat" cmpd="sng" algn="ctr">
                      <a:solidFill>
                        <a:srgbClr val="282828"/>
                      </a:solidFill>
                      <a:prstDash val="solid"/>
                      <a:round/>
                      <a:headEnd type="none" w="med" len="med"/>
                      <a:tailEnd type="none" w="med" len="med"/>
                    </a:lnL>
                    <a:lnR w="12700" cap="flat" cmpd="sng" algn="ctr">
                      <a:solidFill>
                        <a:srgbClr val="282828"/>
                      </a:solidFill>
                      <a:prstDash val="solid"/>
                      <a:round/>
                      <a:headEnd type="none" w="med" len="med"/>
                      <a:tailEnd type="none" w="med" len="med"/>
                    </a:lnR>
                    <a:lnT w="12700" cap="flat" cmpd="sng" algn="ctr">
                      <a:solidFill>
                        <a:srgbClr val="282828"/>
                      </a:solidFill>
                      <a:prstDash val="solid"/>
                      <a:round/>
                      <a:headEnd type="none" w="med" len="med"/>
                      <a:tailEnd type="none" w="med" len="med"/>
                    </a:lnT>
                    <a:lnB w="12700" cap="flat" cmpd="sng" algn="ctr">
                      <a:solidFill>
                        <a:srgbClr val="282828"/>
                      </a:solidFill>
                      <a:prstDash val="solid"/>
                      <a:round/>
                      <a:headEnd type="none" w="med" len="med"/>
                      <a:tailEnd type="none" w="med" len="med"/>
                    </a:lnB>
                    <a:lnTlToBr w="12700" cmpd="sng">
                      <a:noFill/>
                      <a:prstDash val="solid"/>
                    </a:lnTlToBr>
                    <a:lnBlToTr w="12700" cmpd="sng">
                      <a:noFill/>
                      <a:prstDash val="solid"/>
                    </a:lnBlToTr>
                    <a:solidFill>
                      <a:srgbClr val="7030A0"/>
                    </a:solidFill>
                  </a:tcPr>
                </a:tc>
                <a:tc>
                  <a:txBody>
                    <a:bodyPr/>
                    <a:lstStyle/>
                    <a:p>
                      <a:pPr algn="ctr" fontAlgn="ctr"/>
                      <a:r>
                        <a:rPr lang="en-US" sz="1600" b="0" i="0" u="none" strike="noStrike" dirty="0">
                          <a:solidFill>
                            <a:srgbClr val="000000"/>
                          </a:solidFill>
                          <a:effectLst/>
                          <a:latin typeface="+mn-lt"/>
                        </a:rPr>
                        <a:t> </a:t>
                      </a:r>
                    </a:p>
                  </a:txBody>
                  <a:tcPr marL="7620" marR="7620" marT="7620" marB="0" anchor="ctr">
                    <a:lnL w="12700" cap="flat" cmpd="sng" algn="ctr">
                      <a:solidFill>
                        <a:srgbClr val="282828"/>
                      </a:solidFill>
                      <a:prstDash val="solid"/>
                      <a:round/>
                      <a:headEnd type="none" w="med" len="med"/>
                      <a:tailEnd type="none" w="med" len="med"/>
                    </a:lnL>
                    <a:lnR w="12700" cap="flat" cmpd="sng" algn="ctr">
                      <a:solidFill>
                        <a:srgbClr val="282828"/>
                      </a:solidFill>
                      <a:prstDash val="solid"/>
                      <a:round/>
                      <a:headEnd type="none" w="med" len="med"/>
                      <a:tailEnd type="none" w="med" len="med"/>
                    </a:lnR>
                    <a:lnT w="12700" cap="flat" cmpd="sng" algn="ctr">
                      <a:solidFill>
                        <a:srgbClr val="282828"/>
                      </a:solidFill>
                      <a:prstDash val="solid"/>
                      <a:round/>
                      <a:headEnd type="none" w="med" len="med"/>
                      <a:tailEnd type="none" w="med" len="med"/>
                    </a:lnT>
                    <a:lnB w="12700" cap="flat" cmpd="sng" algn="ctr">
                      <a:solidFill>
                        <a:srgbClr val="282828"/>
                      </a:solidFill>
                      <a:prstDash val="solid"/>
                      <a:round/>
                      <a:headEnd type="none" w="med" len="med"/>
                      <a:tailEnd type="none" w="med" len="med"/>
                    </a:lnB>
                    <a:lnTlToBr w="12700" cmpd="sng">
                      <a:noFill/>
                      <a:prstDash val="solid"/>
                    </a:lnTlToBr>
                    <a:lnBlToTr w="12700" cmpd="sng">
                      <a:noFill/>
                      <a:prstDash val="solid"/>
                    </a:lnBlToTr>
                    <a:solidFill>
                      <a:srgbClr val="7030A0"/>
                    </a:solidFill>
                  </a:tcPr>
                </a:tc>
                <a:tc>
                  <a:txBody>
                    <a:bodyPr/>
                    <a:lstStyle/>
                    <a:p>
                      <a:pPr algn="ctr" fontAlgn="ctr"/>
                      <a:r>
                        <a:rPr lang="en-US" sz="1600" b="0" i="0" u="none" strike="noStrike" dirty="0">
                          <a:solidFill>
                            <a:srgbClr val="000000"/>
                          </a:solidFill>
                          <a:effectLst/>
                          <a:latin typeface="+mn-lt"/>
                        </a:rPr>
                        <a:t> </a:t>
                      </a:r>
                    </a:p>
                  </a:txBody>
                  <a:tcPr marL="7620" marR="7620" marT="7620" marB="0" anchor="ctr">
                    <a:lnL w="12700" cap="flat" cmpd="sng" algn="ctr">
                      <a:solidFill>
                        <a:srgbClr val="282828"/>
                      </a:solidFill>
                      <a:prstDash val="solid"/>
                      <a:round/>
                      <a:headEnd type="none" w="med" len="med"/>
                      <a:tailEnd type="none" w="med" len="med"/>
                    </a:lnL>
                    <a:lnR w="12700" cap="flat" cmpd="sng" algn="ctr">
                      <a:solidFill>
                        <a:srgbClr val="282828"/>
                      </a:solidFill>
                      <a:prstDash val="solid"/>
                      <a:round/>
                      <a:headEnd type="none" w="med" len="med"/>
                      <a:tailEnd type="none" w="med" len="med"/>
                    </a:lnR>
                    <a:lnT w="12700" cap="flat" cmpd="sng" algn="ctr">
                      <a:solidFill>
                        <a:srgbClr val="282828"/>
                      </a:solidFill>
                      <a:prstDash val="solid"/>
                      <a:round/>
                      <a:headEnd type="none" w="med" len="med"/>
                      <a:tailEnd type="none" w="med" len="med"/>
                    </a:lnT>
                    <a:lnB w="12700" cap="flat" cmpd="sng" algn="ctr">
                      <a:solidFill>
                        <a:srgbClr val="282828"/>
                      </a:solidFill>
                      <a:prstDash val="solid"/>
                      <a:round/>
                      <a:headEnd type="none" w="med" len="med"/>
                      <a:tailEnd type="none" w="med" len="med"/>
                    </a:lnB>
                    <a:lnTlToBr w="12700" cmpd="sng">
                      <a:noFill/>
                      <a:prstDash val="solid"/>
                    </a:lnTlToBr>
                    <a:lnBlToTr w="12700" cmpd="sng">
                      <a:noFill/>
                      <a:prstDash val="solid"/>
                    </a:lnBlToTr>
                    <a:solidFill>
                      <a:srgbClr val="7030A0"/>
                    </a:solidFill>
                  </a:tcPr>
                </a:tc>
                <a:extLst>
                  <a:ext uri="{0D108BD9-81ED-4DB2-BD59-A6C34878D82A}">
                    <a16:rowId xmlns:a16="http://schemas.microsoft.com/office/drawing/2014/main" val="647661095"/>
                  </a:ext>
                </a:extLst>
              </a:tr>
            </a:tbl>
          </a:graphicData>
        </a:graphic>
      </p:graphicFrame>
      <p:pic>
        <p:nvPicPr>
          <p:cNvPr id="15" name="Picture 14">
            <a:extLst>
              <a:ext uri="{FF2B5EF4-FFF2-40B4-BE49-F238E27FC236}">
                <a16:creationId xmlns:a16="http://schemas.microsoft.com/office/drawing/2014/main" id="{5BBCFAFE-4B20-A84F-99DC-350588203239}"/>
              </a:ext>
            </a:extLst>
          </p:cNvPr>
          <p:cNvPicPr>
            <a:picLocks noChangeAspect="1"/>
          </p:cNvPicPr>
          <p:nvPr/>
        </p:nvPicPr>
        <p:blipFill>
          <a:blip r:embed="rId5"/>
          <a:stretch>
            <a:fillRect/>
          </a:stretch>
        </p:blipFill>
        <p:spPr>
          <a:xfrm>
            <a:off x="10122322" y="3740301"/>
            <a:ext cx="1441433" cy="990075"/>
          </a:xfrm>
          <a:prstGeom prst="rect">
            <a:avLst/>
          </a:prstGeom>
        </p:spPr>
      </p:pic>
      <p:pic>
        <p:nvPicPr>
          <p:cNvPr id="16" name="Picture 15">
            <a:extLst>
              <a:ext uri="{FF2B5EF4-FFF2-40B4-BE49-F238E27FC236}">
                <a16:creationId xmlns:a16="http://schemas.microsoft.com/office/drawing/2014/main" id="{7B412C3D-74FE-1C41-AE1E-7CB6F2AF901E}"/>
              </a:ext>
            </a:extLst>
          </p:cNvPr>
          <p:cNvPicPr>
            <a:picLocks noChangeAspect="1"/>
          </p:cNvPicPr>
          <p:nvPr/>
        </p:nvPicPr>
        <p:blipFill>
          <a:blip r:embed="rId6"/>
          <a:stretch>
            <a:fillRect/>
          </a:stretch>
        </p:blipFill>
        <p:spPr>
          <a:xfrm>
            <a:off x="3740722" y="3796927"/>
            <a:ext cx="1524000" cy="1028700"/>
          </a:xfrm>
          <a:prstGeom prst="rect">
            <a:avLst/>
          </a:prstGeom>
        </p:spPr>
      </p:pic>
      <p:sp>
        <p:nvSpPr>
          <p:cNvPr id="9" name="Content Placeholder 2">
            <a:extLst>
              <a:ext uri="{FF2B5EF4-FFF2-40B4-BE49-F238E27FC236}">
                <a16:creationId xmlns:a16="http://schemas.microsoft.com/office/drawing/2014/main" id="{05CFD0E9-AB4B-5B4D-9778-50BD9FA7B7C4}"/>
              </a:ext>
            </a:extLst>
          </p:cNvPr>
          <p:cNvSpPr txBox="1">
            <a:spLocks/>
          </p:cNvSpPr>
          <p:nvPr/>
        </p:nvSpPr>
        <p:spPr>
          <a:xfrm>
            <a:off x="10122321" y="4907847"/>
            <a:ext cx="1441433" cy="627864"/>
          </a:xfrm>
          <a:prstGeom prst="rect">
            <a:avLst/>
          </a:prstGeom>
        </p:spPr>
        <p:txBody>
          <a:bodyPr vert="horz" wrap="square" lIns="182880" tIns="146304" rIns="182880" bIns="146304" rtlCol="0">
            <a:spAutoFit/>
          </a:bodyPr>
          <a:lstStyle>
            <a:lvl1pPr marL="0" marR="0" indent="0" algn="l" defTabSz="1097278" rtl="0" eaLnBrk="1" fontAlgn="auto" latinLnBrk="0" hangingPunct="1">
              <a:lnSpc>
                <a:spcPct val="90000"/>
              </a:lnSpc>
              <a:spcBef>
                <a:spcPct val="20000"/>
              </a:spcBef>
              <a:spcAft>
                <a:spcPts val="0"/>
              </a:spcAft>
              <a:buClrTx/>
              <a:buSzPct val="90000"/>
              <a:buFont typeface="Arial" pitchFamily="34" charset="0"/>
              <a:buNone/>
              <a:tabLst/>
              <a:defRPr sz="3200" b="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vl2pPr marL="40338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2pPr>
            <a:lvl3pPr marL="67231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3pPr>
            <a:lvl4pPr marL="94123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4pPr>
            <a:lvl5pPr marL="121016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5pPr>
            <a:lvl6pPr marL="301751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6pPr>
            <a:lvl7pPr marL="356615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7pPr>
            <a:lvl8pPr marL="411479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8pPr>
            <a:lvl9pPr marL="466343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9pPr>
          </a:lstStyle>
          <a:p>
            <a:pPr algn="ctr"/>
            <a:r>
              <a:rPr lang="en-US" sz="2400" b="1" dirty="0">
                <a:solidFill>
                  <a:schemeClr val="accent1"/>
                </a:solidFill>
              </a:rPr>
              <a:t>GOAL</a:t>
            </a:r>
            <a:endParaRPr lang="en-US" sz="2400" dirty="0"/>
          </a:p>
        </p:txBody>
      </p:sp>
      <p:sp>
        <p:nvSpPr>
          <p:cNvPr id="10" name="Content Placeholder 2">
            <a:extLst>
              <a:ext uri="{FF2B5EF4-FFF2-40B4-BE49-F238E27FC236}">
                <a16:creationId xmlns:a16="http://schemas.microsoft.com/office/drawing/2014/main" id="{05CFD0E9-AB4B-5B4D-9778-50BD9FA7B7C4}"/>
              </a:ext>
            </a:extLst>
          </p:cNvPr>
          <p:cNvSpPr txBox="1">
            <a:spLocks/>
          </p:cNvSpPr>
          <p:nvPr/>
        </p:nvSpPr>
        <p:spPr>
          <a:xfrm>
            <a:off x="3782005" y="4958194"/>
            <a:ext cx="1441433" cy="627864"/>
          </a:xfrm>
          <a:prstGeom prst="rect">
            <a:avLst/>
          </a:prstGeom>
        </p:spPr>
        <p:txBody>
          <a:bodyPr vert="horz" wrap="square" lIns="182880" tIns="146304" rIns="182880" bIns="146304" rtlCol="0">
            <a:spAutoFit/>
          </a:bodyPr>
          <a:lstStyle>
            <a:lvl1pPr marL="0" marR="0" indent="0" algn="l" defTabSz="1097278" rtl="0" eaLnBrk="1" fontAlgn="auto" latinLnBrk="0" hangingPunct="1">
              <a:lnSpc>
                <a:spcPct val="90000"/>
              </a:lnSpc>
              <a:spcBef>
                <a:spcPct val="20000"/>
              </a:spcBef>
              <a:spcAft>
                <a:spcPts val="0"/>
              </a:spcAft>
              <a:buClrTx/>
              <a:buSzPct val="90000"/>
              <a:buFont typeface="Arial" pitchFamily="34" charset="0"/>
              <a:buNone/>
              <a:tabLst/>
              <a:defRPr sz="3200" b="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vl2pPr marL="40338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2pPr>
            <a:lvl3pPr marL="67231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3pPr>
            <a:lvl4pPr marL="94123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4pPr>
            <a:lvl5pPr marL="121016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5pPr>
            <a:lvl6pPr marL="301751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6pPr>
            <a:lvl7pPr marL="356615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7pPr>
            <a:lvl8pPr marL="411479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8pPr>
            <a:lvl9pPr marL="466343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9pPr>
          </a:lstStyle>
          <a:p>
            <a:pPr algn="ctr"/>
            <a:r>
              <a:rPr lang="en-US" sz="2400" b="1" dirty="0">
                <a:solidFill>
                  <a:schemeClr val="accent1"/>
                </a:solidFill>
              </a:rPr>
              <a:t>AGENT</a:t>
            </a:r>
            <a:endParaRPr lang="en-US" sz="2400" dirty="0"/>
          </a:p>
        </p:txBody>
      </p:sp>
    </p:spTree>
    <p:extLst>
      <p:ext uri="{BB962C8B-B14F-4D97-AF65-F5344CB8AC3E}">
        <p14:creationId xmlns:p14="http://schemas.microsoft.com/office/powerpoint/2010/main" val="427323188"/>
      </p:ext>
    </p:extLst>
  </p:cSld>
  <p:clrMapOvr>
    <a:masterClrMapping/>
  </p:clrMapOvr>
  <p:transition>
    <p:fade/>
  </p:transition>
</p:sld>
</file>

<file path=ppt/theme/theme1.xml><?xml version="1.0" encoding="utf-8"?>
<a:theme xmlns:a="http://schemas.openxmlformats.org/drawingml/2006/main" name="4-05665_ReInvent_2018_Template_Dark">
  <a:themeElements>
    <a:clrScheme name="Re:Invent 2018">
      <a:dk1>
        <a:srgbClr val="000000"/>
      </a:dk1>
      <a:lt1>
        <a:srgbClr val="FFFFFF"/>
      </a:lt1>
      <a:dk2>
        <a:srgbClr val="282828"/>
      </a:dk2>
      <a:lt2>
        <a:srgbClr val="D232AA"/>
      </a:lt2>
      <a:accent1>
        <a:srgbClr val="D232AA"/>
      </a:accent1>
      <a:accent2>
        <a:srgbClr val="000AFF"/>
      </a:accent2>
      <a:accent3>
        <a:srgbClr val="8C28FF"/>
      </a:accent3>
      <a:accent4>
        <a:srgbClr val="FF2850"/>
      </a:accent4>
      <a:accent5>
        <a:srgbClr val="FF9900"/>
      </a:accent5>
      <a:accent6>
        <a:srgbClr val="50AA4B"/>
      </a:accent6>
      <a:hlink>
        <a:srgbClr val="2D93AA"/>
      </a:hlink>
      <a:folHlink>
        <a:srgbClr val="2D64AA"/>
      </a:folHlink>
    </a:clrScheme>
    <a:fontScheme name="Re:Invent 2018">
      <a:majorFont>
        <a:latin typeface="Amazon Ember Light"/>
        <a:ea typeface=""/>
        <a:cs typeface=""/>
      </a:majorFont>
      <a:minorFont>
        <a:latin typeface="Amazon Ember"/>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1800"/>
          </a:spcAft>
          <a:defRPr sz="3200" dirty="0"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ReInvent 2018 template_16x9_dark.potx" id="{EDD7248A-08CE-449B-9BF6-1034CD4510F7}" vid="{80F674BF-8759-4B79-BE2E-04E6EDC12EF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ustom 1">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ustom 1">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2B0BB5962AB3C45A9A1CE1EC4C4F647" ma:contentTypeVersion="1" ma:contentTypeDescription="Create a new document." ma:contentTypeScope="" ma:versionID="39dd6e28de13981fc99600d481b1de5c">
  <xsd:schema xmlns:xsd="http://www.w3.org/2001/XMLSchema" xmlns:xs="http://www.w3.org/2001/XMLSchema" xmlns:p="http://schemas.microsoft.com/office/2006/metadata/properties" xmlns:ns3="630a2e83-186a-4a0f-ab27-bee8a8096abc" targetNamespace="http://schemas.microsoft.com/office/2006/metadata/properties" ma:root="true" ma:fieldsID="e5a18a002045f9f0e2a3c9cc06ab2675" ns3:_="">
    <xsd:import namespace="630a2e83-186a-4a0f-ab27-bee8a8096abc"/>
    <xsd:element name="properties">
      <xsd:complexType>
        <xsd:sequence>
          <xsd:element name="documentManagement">
            <xsd:complexType>
              <xsd:all>
                <xsd:element ref="ns3: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30a2e83-186a-4a0f-ab27-bee8a8096abc"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42678F0-6EA3-4F58-92F2-E73D80B5361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30a2e83-186a-4a0f-ab27-bee8a8096ab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990F116-B58F-4255-B05B-DA3808E0E5C6}">
  <ds:schemaRefs>
    <ds:schemaRef ds:uri="http://schemas.microsoft.com/office/infopath/2007/PartnerControls"/>
    <ds:schemaRef ds:uri="http://purl.org/dc/elements/1.1/"/>
    <ds:schemaRef ds:uri="http://schemas.microsoft.com/office/2006/metadata/properties"/>
    <ds:schemaRef ds:uri="http://purl.org/dc/terms/"/>
    <ds:schemaRef ds:uri="http://schemas.openxmlformats.org/package/2006/metadata/core-properties"/>
    <ds:schemaRef ds:uri="630a2e83-186a-4a0f-ab27-bee8a8096abc"/>
    <ds:schemaRef ds:uri="http://schemas.microsoft.com/office/2006/documentManagement/types"/>
    <ds:schemaRef ds:uri="http://www.w3.org/XML/1998/namespace"/>
    <ds:schemaRef ds:uri="http://purl.org/dc/dcmitype/"/>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ReInvent 2018 template_16x9_dark</Template>
  <TotalTime>16100</TotalTime>
  <Words>5399</Words>
  <Application>Microsoft Office PowerPoint</Application>
  <PresentationFormat>Custom</PresentationFormat>
  <Paragraphs>838</Paragraphs>
  <Slides>35</Slides>
  <Notes>35</Notes>
  <HiddenSlides>4</HiddenSlides>
  <MMClips>1</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35</vt:i4>
      </vt:variant>
    </vt:vector>
  </HeadingPairs>
  <TitlesOfParts>
    <vt:vector size="45" baseType="lpstr">
      <vt:lpstr>Amazon Ember</vt:lpstr>
      <vt:lpstr>Amazon Ember Light</vt:lpstr>
      <vt:lpstr>Arial</vt:lpstr>
      <vt:lpstr>Arial Black</vt:lpstr>
      <vt:lpstr>Lucida Console</vt:lpstr>
      <vt:lpstr>Segoe UI</vt:lpstr>
      <vt:lpstr>Symbol</vt:lpstr>
      <vt:lpstr>Times</vt:lpstr>
      <vt:lpstr>Times New Roman</vt:lpstr>
      <vt:lpstr>4-05665_ReInvent_2018_Template_Dark</vt:lpstr>
      <vt:lpstr>AWS DeepRacer</vt:lpstr>
      <vt:lpstr>Agenda</vt:lpstr>
      <vt:lpstr>AWS DeepRacer</vt:lpstr>
      <vt:lpstr>AWS DeepRacer origin</vt:lpstr>
      <vt:lpstr>AWS DeepRacer: An exciting way for developers to get hands-on experience with reinforcement learning</vt:lpstr>
      <vt:lpstr>RL for the Sunday driver</vt:lpstr>
      <vt:lpstr>Machine Learning overview</vt:lpstr>
      <vt:lpstr>Reinforcement Learning in the real world</vt:lpstr>
      <vt:lpstr>Sparse reward function in a race grid</vt:lpstr>
      <vt:lpstr>Reward function that incentivizes centerline behavior</vt:lpstr>
      <vt:lpstr>AWS DeepRacer problem formulation</vt:lpstr>
      <vt:lpstr>How does learning happen?</vt:lpstr>
      <vt:lpstr>RL algorithms – Vanilla Policy Gradient</vt:lpstr>
      <vt:lpstr>RL algorithms – Proximal Policy Optimization</vt:lpstr>
      <vt:lpstr>RL vs. other approaches for  robotic racing</vt:lpstr>
      <vt:lpstr>Virtual Simulator</vt:lpstr>
      <vt:lpstr>DeepRacer simulator architecture</vt:lpstr>
      <vt:lpstr>DeepRacer console diagram</vt:lpstr>
      <vt:lpstr>Programming your own reward function</vt:lpstr>
      <vt:lpstr>Track components</vt:lpstr>
      <vt:lpstr>Coordinate system and track waypoints</vt:lpstr>
      <vt:lpstr>Hyper parameters control the training algorithm</vt:lpstr>
      <vt:lpstr>Action space</vt:lpstr>
      <vt:lpstr>Lab 1 – AWS DeepRacer console</vt:lpstr>
      <vt:lpstr>AWS DeepRacer, under the hood</vt:lpstr>
      <vt:lpstr>AWS DeepRacer car specifications</vt:lpstr>
      <vt:lpstr>AWS DeepRacer Software Architecture</vt:lpstr>
      <vt:lpstr>   Simulation-to-Real Domain  Transfer</vt:lpstr>
      <vt:lpstr>Rubber Meets the Road</vt:lpstr>
      <vt:lpstr>Race for prizes and glory in the AWS DeepRacer League</vt:lpstr>
      <vt:lpstr>PowerPoint Presentation</vt:lpstr>
      <vt:lpstr>Reinforcement Learning terms</vt:lpstr>
      <vt:lpstr>DeepRacer: Problem Formulation</vt:lpstr>
      <vt:lpstr>RL algorithms – Policy Optimization</vt:lpstr>
      <vt:lpstr>RL algorithms – Proximal Policy Optimization</vt:lpstr>
    </vt:vector>
  </TitlesOfParts>
  <Company>Amazon Corporate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&lt;Speech title here&gt;</dc:subject>
  <dc:creator>Bush, Alexandra</dc:creator>
  <cp:keywords>ReInvent 2018</cp:keywords>
  <cp:lastModifiedBy>Wentzel, DeClercq</cp:lastModifiedBy>
  <cp:revision>264</cp:revision>
  <cp:lastPrinted>2019-02-15T18:09:18Z</cp:lastPrinted>
  <dcterms:created xsi:type="dcterms:W3CDTF">2018-10-17T18:14:20Z</dcterms:created>
  <dcterms:modified xsi:type="dcterms:W3CDTF">2019-03-20T02:43:00Z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0x010100A2B0BB5962AB3C45A9A1CE1EC4C4F647</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ies>
</file>